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2"/>
  </p:notesMasterIdLst>
  <p:sldIdLst>
    <p:sldId id="278" r:id="rId2"/>
    <p:sldId id="258" r:id="rId3"/>
    <p:sldId id="259" r:id="rId4"/>
    <p:sldId id="261" r:id="rId5"/>
    <p:sldId id="265" r:id="rId6"/>
    <p:sldId id="262" r:id="rId7"/>
    <p:sldId id="260" r:id="rId8"/>
    <p:sldId id="264" r:id="rId9"/>
    <p:sldId id="268" r:id="rId10"/>
    <p:sldId id="269" r:id="rId11"/>
    <p:sldId id="270" r:id="rId12"/>
    <p:sldId id="272" r:id="rId13"/>
    <p:sldId id="273" r:id="rId14"/>
    <p:sldId id="274" r:id="rId15"/>
    <p:sldId id="275" r:id="rId16"/>
    <p:sldId id="266" r:id="rId17"/>
    <p:sldId id="276" r:id="rId18"/>
    <p:sldId id="271" r:id="rId19"/>
    <p:sldId id="267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14:57:28.9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3744 1246 24575,'31'-3'0,"-21"0"0,-22-2 0,-9 1 0,-1 1 0,0 1 0,-26 1 0,37 1 0,-117 3-32,-215 35 0,273-29-68,-351 58-266,3 19 0,5 17 0,4 18 0,-538 239 0,470-150-28,454-198 353,62-26 246,356-148 1350,6 3-1571,135-44-803,134-29-164,901-244-935,24 40-97,-955 268 1032,-122 37 0,-125 31 0,-112 28 0,10-3-655,-261 70 2286,-35 7-427,-52 16 548,-101 26 205,-98 23-27,-80 26-56,-1159 356-55,632-186-732,628-185 336,230-76-430,-35 18-35,39-20 29,0 0-1,1 0 1,-1 1-1,1-1 0,-1 1 1,0-1-1,1 0 1,-1 1-1,1-1 1,-1 1-1,1-1 0,0 1 1,-1-1-1,1 1 1,-1-1-1,1 1 1,0 0-1,-1-1 0,1 1 1,0 0-1,0-1 1,0 1-1,-1 0 1,1-1-1,0 1 0,0 0 1,0-1-1,0 1 1,0 0-1,0-1 1,0 1-1,1 0 1,-1-1-1,0 1 0,0 0 1,0-1-1,1 1 1,-1-1-1,0 1 1,1 0-1,-1-1 0,0 1 1,1-1-1,-1 1 1,1-1-1,-1 1 1,1-1-1,-1 1 0,1-1 1,-1 0-1,2 1 1,6 4 113,1-1 0,0 0 0,0-1 0,0 0 0,0-1 0,13 2 0,140 20 866,85-2 0,901 32-997,13-50-2852,-1074-6 766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14:57:31.5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5056 980 24575,'-530'367'0,"364"-250"0,154-108 0,0-2 0,0 2 0,1-1 0,0 1 0,-10 13 0,21-22 0,-1 0 0,1 0 0,0 0 0,0 0 0,0 0 0,-1 0 0,1 0 0,0 0 0,0 0 0,0 1 0,-1-1 0,1 0 0,0 0 0,0 0 0,0 0 0,0 0 0,0 1 0,-1-1 0,1 0 0,0 0 0,0 0 0,0 1 0,0-1 0,0 0 0,0 0 0,0 0 0,0 1 0,0-1 0,0 0 0,0 0 0,0 0 0,0 1 0,0-1 0,0 0 0,0 0 0,0 1 0,0-1 0,0 0 0,0 0 0,0 0 0,0 1 0,0-1 0,0 0 0,0 0 0,1 0 0,-1 1 0,0-1 0,0 0 0,0 0 0,0 0 0,0 0 0,1 0 0,-1 1 0,0-1 0,0 0 0,0 0 0,1 0 0,-1 0 0,0 0 0,0 0 0,0 0 0,1 0 0,-1 0 0,0 0 0,0 0 0,0 0 0,1 0 0,-1 0 0,6 0 0,-1 0 0,1-1 0,-1 0 0,0 0 0,1 0 0,-1-1 0,0 0 0,7-3 0,48-27 0,-55 29 0,71-44-89,85-68-1,69-74-333,-109 87 160,-92 77 187,371-296-265,24 35 342,-380 260-2,1 3-1,55-20 1,-75 37 1,-25 6 0,0 0 0,0 0 0,0 0 0,0-1 0,1 1 0,-1 0 0,0 0 0,0 0 0,0 0 0,0 0 0,1 0 0,-1 0 0,0 0 0,0 0 0,0 0 0,0 0 0,1 0 0,-1 0 0,0 0 0,0 1 0,0-1 0,0 0 0,1 0 0,-1 0 0,0 0 0,0 0 0,0 0 0,0 0 0,0 0 0,0 0 0,1 1 0,-1-1 0,0 0 0,0 0 0,0 0 0,0 0 0,0 0 0,0 1 0,0-1 0,0 0 0,0 0 0,0 0 0,0 0 0,0 0 0,0 1 0,1-1 0,-1 0 0,0 0 0,0 0 0,-1 0 0,1 1 0,0-1 0,-2 4 0,-1 0 0,-1-1 0,1 1 0,0-1 0,-1 0 0,0 1 0,-4 1 0,-134 95-61,-161 86 0,277-171 19,-537 293-1414,-13-24 1,-765 261-1,1301-531 1450,-70 27 251,-1-6 0,-135 25-1,222-57 480,38-4 384,151-20 858,1682-339-2860,-1803 350 823,-2 0 65,74-26 0,-100 26 6,-16 10 0,0 0 0,0-1 0,0 1 0,0 0 0,1 0 0,-1 0 0,0-1 0,0 1 0,0 0 0,0 0 0,0 0 0,0-1 0,0 1 0,0 0 0,0 0 0,0-1 0,0 1 0,0 0 0,0 0 0,0 0 0,0-1 0,0 1 0,0 0 0,0 0 0,0 0 0,-1-1 0,1 1 0,0 0 0,0 0 0,0 0 0,0-1 0,0 1 0,-1 0 0,1 0 0,0 0 0,0 0 0,0 0 0,0-1 0,-1 1 0,1 0 0,0 0 0,0 0 0,-1 0 0,-6-3 0,-1 1 0,0 0 0,1 1 0,-1 0 0,0 0 0,-13 1 0,-63-1-20,-150 20-1,-97 36-55,321-54 74,-1056 230-1845,660-138 1487,-989 246-617,1349-327 986,19-6 43,1 1-1,-50 21 1,66-19 287,10-9-327,0 0-1,0 0 1,0 1 0,0-1-1,0 0 1,0 0 0,0 1-1,0-1 1,0 0 0,0 0-1,1 1 1,-1-1 0,0 0-1,0 0 1,0 1 0,0-1-1,0 0 1,1 0 0,-1 0-1,0 1 1,0-1 0,0 0-1,1 0 1,-1 0 0,0 0-1,0 1 1,1-1 0,-1 0-1,0 0 1,0 0 0,1 0-1,-1 0 1,0 0 0,1 0 0,11 3 162,-1-1 0,1 0 0,20 0 0,72 1 553,1-5-1,136-20 0,220-62-972,264-115-970,-17-49-183,208-138 647,-823 341 752,-68 29 64,-24 16-57,-1-1 0,1 1 0,-1 0 0,0 0 0,1-1 0,-1 1-1,0 0 1,1 0 0,-1-1 0,0 1 0,1 0 0,-1-1 0,0 1 0,0-1 0,1 1 0,-1 0 0,0-1 0,0 1 0,0-1 0,0 1 0,0 0-1,0-1 1,1 1 0,-1-1 0,0 1 0,0-1 0,-3 0 44,0 0-1,0 1 1,0-1 0,0 1-1,0-1 1,-1 1-1,1 0 1,0 0 0,0 1-1,0-1 1,0 1 0,0-1-1,-5 3 1,-301 84 814,285-80-861,-994 355-650,7 35-309,589-230 815,-416 192-695,773-328 655,26-11 158,-1-1 0,-84 24-1,98-41 44,26-2-18,0 0 0,-1 0 0,1 0 0,0 0 0,0 0 0,-1 0 0,1 0 0,0 0 0,0 0 0,-1 0-1,1-1 1,0 1 0,0 0 0,0 0 0,-1 0 0,1 0 0,0-1 0,0 1 0,0 0 0,-1 0 0,1-1 0,0 1 0,0 0 0,0 0 0,0 0 0,0-1 0,0 1 0,0 0 0,-1-1 0,1 1 0,0 0 0,0 0 0,0-1 0,0 1 0,0 0 0,0 0 0,0-1 0,0 1 0,1 0 0,-1 0 0,0-1 0,0 1 0,0 0 0,0 0 0,0-1 0,0 1 0,1 0 0,6-9 134,0 0-1,1 1 1,0 0-1,0 1 1,15-10-1,127-91 699,745-424 109,-644 390-860,251-148-548,627-345-1110,-1065 601 1737,-63 34-129,0 0-1,0-1 0,0 1 0,0 0 1,0-1-1,0 1 0,0-1 0,0 1 0,0-1 1,-1 0-1,1 1 0,0-1 0,0 0 1,-1 0-1,1 1 0,0-1 0,-1 0 1,1 0-1,-1 0 0,1 0 0,-1 0 0,1 0 1,-1 0-1,1-2 0,-3 3 21,1-1 0,-1 0-1,1 1 1,-1-1 0,1 1 0,-1-1 0,1 1-1,-1-1 1,0 1 0,1 0 0,-1 0 0,1 0-1,-1 0 1,0 0 0,-2 1 0,-31 3 424,0 2 1,0 1-1,-52 18 0,-99 37-388,-274 132 0,-160 128-1134,561-290 1115,-1244 732-2517,870-474 1972,204-132 282,177-121 192,41-22 62,11-15-54,0 0-1,0 1 0,0-1 1,0 0-1,0 1 0,0-1 1,1 0-1,-1 1 0,0-1 0,0 0 1,0 1-1,0-1 0,0 0 1,0 0-1,1 1 0,-1-1 1,0 0-1,0 0 0,0 1 0,1-1 1,-1 0-1,0 0 0,0 1 1,1-1-1,-1 0 0,0 0 1,1 0-1,-1 0 0,0 0 1,1 1-1,3 0 92,0 0 0,1-1 0,-1 1 1,0-1-1,1 0 0,7 0 0,102-13 256,-1-4-1,115-32 1,-180 37-238,1067-263 1013,-678 157-1171,-11-32 687,-419 147-626,28-11 12,-1-2 0,49-30 0,-74 40-19,0-1 0,0 1 0,-1-2 0,0 1 0,-1-1 0,1-1 0,-2 1 0,1-1 0,-1 0 0,-1-1 0,1 1 0,6-19 0,-8 17 135,-1-1 1,0 1-1,0-1 0,-1 0 1,1-18-1,-3 26-117,0 0 0,0 0-1,0 0 1,-1 0 0,1 0 0,-1 1-1,0-1 1,0 0 0,0 0-1,-1 0 1,1 1 0,-1-1 0,0 1-1,0-1 1,0 1 0,-1 0-1,1 0 1,-1 0 0,0 0 0,-5-4-1,-1 2-30,0 0 0,0 1 0,0 0 0,-1 0 0,0 1 0,1 1 0,-1 0 0,0 0 0,-18 0 0,-7 0 0,-54 6 0,-201 43 0,122-15 0,163-31 0,1 0 0,-1-1 0,1 1 0,-1-1 0,0 1 0,1-1 0,-1-1 0,1 1 0,-1-1 0,0 0 0,1 0 0,-1 0 0,1 0 0,0-1 0,-1 0 0,1 0 0,0 0 0,0 0 0,0-1 0,0 1 0,1-1 0,-1 0 0,1 0 0,0-1 0,0 1 0,-3-5 0,-19-23 0,1-1 0,2-1 0,2-2 0,-27-59 0,-48-157 0,81 206 0,1 0 0,3-1 0,1 0 0,2 0 0,0-80 0,7 117 0,1 1 0,0-1 0,0 1 0,1-1 0,0 1 0,1 0 0,0 0 0,0 0 0,1 0 0,0 0 0,0 1 0,1 0 0,9-13 0,-6 12 0,0 0 0,1 0 0,0 1 0,0 0 0,0 0 0,1 1 0,0 1 0,0-1 0,18-5 0,-13 6 0,1 0 0,0 1 0,0 1 0,0 0 0,0 2 0,0-1 0,1 2 0,-1 0 0,0 1 0,0 1 0,0 0 0,0 2 0,0-1 0,27 11 0,-27-6 0,0 0 0,-1 1 0,0 0 0,0 1 0,-1 1 0,-1 0 0,1 1 0,-2 1 0,0 0 0,0 0 0,-1 1 0,-1 1 0,12 21 0,39 79 0,62 164 0,-31-64 0,-73-175 0,-10-23 0,0 1 0,-1 0 0,-1 0 0,-1 0 0,7 37 0,-12-54 0,-1 1 0,0-1 0,0 0 0,0 0 0,1 0 0,-1 0 0,0 0 0,-1 0 0,1 0 0,0 0 0,0 1 0,0-1 0,-1 0 0,1 0 0,0 0 0,-1 0 0,1 0 0,-1 0 0,0 0 0,1 0 0,-1-1 0,1 1 0,-1 0 0,0 0 0,0 0 0,0-1 0,0 1 0,1 0 0,-1-1 0,0 1 0,0-1 0,0 1 0,0-1 0,0 1 0,0-1 0,-2 1 0,-3-1 0,1 1 0,-1-2 0,0 1 0,1 0 0,-1-1 0,-10-3 0,-201-55 0,59 14 0,-307-71-301,-414-119-487,859 229 794,-3-1 56,0 0 0,1-2 0,0 0 0,-37-23-1,54 29-40,0 0-1,0-1 0,1 0 0,0 0 0,-1 0 0,2 0 0,-1-1 0,0 1 0,1-1 0,0 0 0,0 0 0,0-1 0,1 1 0,-1 0 0,1-1 0,1 1 0,-1-1 1,1 0-1,0 0 0,0 0 0,1 1 0,0-1 0,0 0 0,0 0 0,1-7 0,5-12 6,0 0 0,2 0 0,0 1 0,2 0 0,0 0 0,2 1 0,1 1 1,0 0-1,2 1 0,27-31 0,8-4-86,3 3 1,83-66 0,-18 28-43,4 6-1,3 4 1,4 7-1,4 5 1,2 5 0,219-69-1,-298 115 103,1 3 0,0 3 0,101-9 0,-149 20-3,1 1-1,0 0 1,0 0-1,0 1 0,0 1 1,-1 0-1,1 0 1,0 1-1,10 4 0,-13-4 18,0 1 0,-1 0 0,0 0 0,0 0-1,0 1 1,0 0 0,-1 0 0,0 1 0,0-1-1,0 1 1,-1 0 0,6 10 0,0 3 28,-1 1 0,-1 0 1,-1 0-1,-1 1 0,-1 0 1,-1 0-1,0 0 0,-2 1 1,0-1-1,-2 35 0,-4 3 42,-2-1 0,-23 92-1,13-81-83,-3-1 0,-3-1 0,-3 0 0,-37 71 0,48-112 0,-1 0 0,-1-1 0,-2-1 0,0 0 0,-1-1 0,-1-1 0,-2-1 0,0-1 0,-1-1 0,0-1 0,-2-1 0,-40 21 0,22-21-1365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14:57:52.5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1050 24575,'330'-142'0,"-305"133"0,-19 6 0,22-8 0,48-13 0,-68 22 0,1 0 0,-1 1 0,0 0 0,1 1 0,-1 0 0,0 0 0,1 0 0,-1 1 0,0 1 0,16 4 0,130 56 0,-149-60 0,-1 0 0,0 0 0,1 0 0,-1 1 0,0 0 0,0 0 0,0 0 0,-1 0 0,1 0 0,-1 1 0,0-1 0,0 1 0,0 0 0,0 0 0,3 7 0,-5-9 0,-1 0 0,1-1 0,-1 1 0,1 0 0,-1-1 0,0 1 0,1 0 0,-1 0 0,0-1 0,0 1 0,0 0 0,-1 0 0,1-1 0,0 1 0,-1 0 0,1-1 0,-1 1 0,0 2 0,-1-2 0,1 0 0,-1 0 0,1 0 0,-1 0 0,0-1 0,0 1 0,0 0 0,0-1 0,0 1 0,0-1 0,0 0 0,-1 0 0,1 0 0,0 0 0,-6 2 0,-15 2 0,0-1 0,-1-1 0,0-1 0,1-1 0,-46-5 0,16 2 0,-16 2 0,-66-3 0,132 3 0,0-1 0,1 1 0,-1-1 0,0 0 0,1 0 0,-1 0 0,1 0 0,-1 0 0,1 0 0,-1-1 0,1 1 0,0-1 0,-1 0 0,1 0 0,0 0 0,0 0 0,1 0 0,-1 0 0,0 0 0,1 0 0,-1-1 0,1 1 0,0-1 0,-2-4 0,2 5 0,1 0 0,-1 0 0,1 0 0,0 0 0,-1 0 0,1 0 0,0 0 0,0 1 0,1-1 0,-1 0 0,0 0 0,1 0 0,-1 0 0,1 0 0,-1 0 0,1 1 0,0-1 0,0 0 0,0 0 0,0 1 0,0-1 0,0 1 0,0-1 0,1 1 0,-1-1 0,0 1 0,1 0 0,-1 0 0,1-1 0,0 1 0,-1 0 0,1 1 0,0-1 0,0 0 0,2 0 0,-3 0 0,0 0 0,0 1 0,1 0 0,-1-1 0,0 1 0,0 0 0,1-1 0,-1 1 0,0 0 0,1 0 0,-1 0 0,0 0 0,1 0 0,-1 1 0,0-1 0,1 0 0,-1 1 0,0-1 0,0 0 0,1 1 0,-1 0 0,0-1 0,0 1 0,2 1 0,-2-1 0,1 1 0,-1 0 0,1 0 0,-1 0 0,0 0 0,0 0 0,0 0 0,0 1 0,0-1 0,0 0 0,-1 0 0,1 4 0,1 5 0,-1-1 0,-1 1 0,0-1 0,0 0 0,-3 13 0,-2 2 0,-1 0 0,-1-1 0,-1 0 0,-1 0 0,-15 26 0,1-8 0,-53 71 0,72-107 0,0-1 0,1 1 0,-1 0 0,1 0 0,0 0 0,1 0 0,-1 1 0,1-1 0,1 1 0,-1-1 0,1 1 0,0 0 0,1-1 0,-1 1 0,1 0 0,1 0 0,1 9 0,-1-10 0,1-1 0,-1 0 0,1 0 0,1 0 0,-1 0 0,1 0 0,0 0 0,0 0 0,0-1 0,0 1 0,1-1 0,0 0 0,0 0 0,0-1 0,0 1 0,1-1 0,0 0 0,-1 0 0,1 0 0,0-1 0,6 3 0,6 0 0,-1-1 0,1 0 0,0-1 0,0-1 0,0 0 0,22-1 0,-24-2 0,1 1 0,-1 1 0,0 1 0,-1 0 0,1 0 0,0 2 0,-1 0 0,1 1 0,18 8 0,4 8 0,70 35 0,-93-50 0,0-1 0,0-1 0,1 0 0,-1-1 0,1 0 0,19 0 0,23-2 0,-25-1 0,1 1 0,31 6 0,12 8 0,-22-4 0,1-2 0,71 3 0,20 2 0,-3-1 0,-31-14 0,50 2 0,-160-1 0,1 0 0,-1 1 0,1-1 0,-1 0 0,1 1 0,-1-1 0,1 1 0,-1 0 0,0-1 0,1 1 0,-1 0 0,0 1 0,0-1 0,0 0 0,0 1 0,0-1 0,0 1 0,3 2 0,-5-3 0,1 0 0,-1 0 0,0-1 0,1 1 0,-1 0 0,0 0 0,0 0 0,0 0 0,0-1 0,0 1 0,0 0 0,0 0 0,0 0 0,0 0 0,0 0 0,0 0 0,0-1 0,-1 1 0,1 0 0,-1 1 0,0 0 0,-1 1 0,1-1 0,-1 1 0,0-1 0,1 0 0,-1 0 0,-1 1 0,-3 2 0,-9 6 0,-1 0 0,0-1 0,-1-1 0,0 0 0,-1-1 0,-19 5 0,-117 29 0,124-35 0,-20 2 0,0-3 0,0-2 0,-1-2 0,-56-5 0,16 1 0,3 0 0,-4 0 0,-150 16 0,173-7 0,40-5 0,-50 10 0,64-5 0,22-1 0,29 0 0,22-3 0,1-3 0,107-13 0,114-36 0,-267 47 0,70-17 0,-52 10 0,1 2 0,1 1 0,49-2 0,-63 6 0,0 0 0,-1-2 0,1 0 0,-1-1 0,0-1 0,22-10 0,-14 6 0,51-14 0,124-25 0,-125 28 0,0 3 0,2 4 0,100-7 0,-135 20 0,133-9 0,140-25 0,-239 27 0,-33 4 0,76-17 0,105-28 0,-33 10 0,-136 27 0,1 3 0,90-3 0,118 12 0,-121 3 0,289-20 0,23-54 0,-423 65 0,304-54 0,342-59 0,-642 113 0,55-8 0,102-3 0,458-7 0,-529 18 0,143-21 0,-28 1 0,-231 26 0,29-2 0,-35 2 0,1 0 0,-1 0 0,0 0 0,0 0 0,0 0 0,0 0 0,0 0 0,0 0 0,1 1 0,-1-1 0,0 0 0,0 1 0,0-1 0,0 1 0,0-1 0,0 1 0,0 0 0,0-1 0,0 1 0,-1 0 0,1-1 0,1 3 0,-2-2 0,0-1 0,-1 1 0,1 0 0,-1-1 0,1 1 0,0-1 0,-1 1 0,0 0 0,1-1 0,-1 1 0,1-1 0,-1 1 0,0-1 0,1 0 0,-1 1 0,0-1 0,1 0 0,-1 1 0,0-1 0,1 0 0,-1 0 0,0 0 0,0 0 0,0 1 0,1-1 0,-2 0 0,-24 4 0,25-4 0,-30 2 0,0-1 0,0-1 0,-51-7 0,-93-27 0,111 20 0,-645-100-320,-17 43 1,479 59 638,-260 21 1,357 4-320,1 6 0,-253 67 0,280-54 0,-543 156 0,502-138 0,-1-7 0,-306 40 0,336-67 0,-246 66 0,248-46 0,-2-5 0,-152 15 0,270-44 0,19-1 0,30-2 0,-17 1 0,467-36 0,-195 9 0,522-2-400,-566 35 200,323 51-1,-337-12 175,91 11 720,-7-42-561,-295-14-133,-26-1 0,-34-1 0,-75-5 14,-208-42-1,90 9-204,-739-75-1448,-140-21-65,934 108 2301,60 6 373,-2 6 0,-137-1 0,221 17-970,-79 4 0,114-4 0,0 1 0,0-1 0,1 0 0,-1 0 0,0 1 0,0-1 0,1 1 0,-1-1 0,0 1 0,1 0 0,-1-1 0,1 1 0,-1 0 0,1 0 0,-1 0 0,0 2 0,1-2 0,1-1 0,-1 1 0,1 0 0,0-1 0,0 1 0,0 0 0,-1 0 0,1-1 0,0 1 0,0 0 0,0 0 0,0 0 0,0-1 0,0 1 0,0 0 0,1 0 0,-1-1 0,0 1 0,0 0 0,1 0 0,-1-1 0,0 1 0,1 0 0,0 1 0,3 3 0,0 0 0,1 1 0,0-1 0,0-1 0,0 1 0,11 7 0,235 131 0,-127-78 0,222 119 0,-233-130 0,138 44 0,-193-81 0,0-3 0,99 12 0,122-6 0,-250-19 0,243 8 0,234 19 0,-297 12 0,-36-4 0,-120-30 0,70 0 0,-349-6 0,-371 9 0,-455 9 0,1027-18 0,0 2 0,0 1 0,1 1 0,-1 1 0,1 1 0,0 1 0,0 1 0,1 1 0,0 1 0,1 1 0,-28 19 0,47-28 0,0 0 0,0 1 0,1-1 0,-1 1 0,1 0 0,-1-1 0,1 1 0,0 0 0,0 1 0,0-1 0,0 0 0,1 0 0,-1 1 0,1-1 0,0 1 0,0 0 0,0-1 0,1 1 0,-1 0 0,1-1 0,0 1 0,0 0 0,0-1 0,0 1 0,1 0 0,-1 0 0,1-1 0,0 1 0,0-1 0,1 1 0,-1-1 0,1 1 0,-1-1 0,1 0 0,0 0 0,0 0 0,1 0 0,-1 0 0,1 0 0,-1-1 0,1 1 0,0-1 0,0 1 0,0-1 0,0 0 0,0-1 0,1 1 0,3 1 0,17 7 0,0-2 0,0-1 0,0-1 0,1-1 0,0-1 0,35 1 0,160-7 0,-199 1 0,491-34 0,-234 13 0,-137 15 0,126-14 0,138-56 0,73-11 0,-318 59 0,-98 15 0,119-9 0,378 20 0,-278 6 0,-219 0 0,1 3 0,62 14 0,-62-8 0,114 5 0,37-4 0,-9 1 0,-154-14 0,-36 0 0,-35 0 0,-38-2 0,0-2 0,-89-18 0,-210-30 0,-4 29 0,328 21 0,-175-6 0,58 5 0,-277-43 0,150-13 0,267 57 0,6 2 0,1 0 0,-1-1 0,1 0 0,-1 0 0,1 0 0,0 0 0,-1 0 0,1-1 0,0 1 0,0-1 0,-5-4 0,7 6 0,1 0 0,0 0 0,0-1 0,0 1 0,0 0 0,0-1 0,0 1 0,0 0 0,0 0 0,0-1 0,0 1 0,0 0 0,0 0 0,0-1 0,1 1 0,-1 0 0,0 0 0,0-1 0,0 1 0,0 0 0,0 0 0,1-1 0,-1 1 0,0 0 0,0 0 0,0 0 0,1-1 0,-1 1 0,0 0 0,0 0 0,0 0 0,1 0 0,-1-1 0,0 1 0,0 0 0,1 0 0,-1 0 0,0 0 0,1 0 0,-1 0 0,0 0 0,0 0 0,1 0 0,-1 0 0,0 0 0,1 0 0,16-3 0,305-31 0,124-17 0,-171 18 0,540 6 0,-815 27 0,0 0 0,0 0 0,0 0 0,0 0 0,0 0 0,0-1 0,0 1 0,0 0 0,0 0 0,0 0 0,0 0 0,0 0 0,0 0 0,0 0 0,0 0 0,0 0 0,0-1 0,0 1 0,0 0 0,0 0 0,0 0 0,0 0 0,0 0 0,1 0 0,-1 0 0,0 0 0,0 0 0,0 0 0,0 0 0,0 0 0,0 0 0,0 0 0,0 0 0,-19-7 0,-31-6 0,-251-42 0,177 35 0,-83-12 0,-1 8 0,-219 5 0,377 19 0,-1 3 0,-95 18 0,118-11 0,23-2 0,18-1 0,-3-5 0,0-1 0,0 0 0,0 0 0,0-1 0,0 0 0,16-2 0,66-16 0,-78 14 0,172-49 0,188-81 0,-213 73 0,275-93 0,-408 142 0,-28 12 0,0 0 0,0 0 0,0 0 0,0 0 0,0 0 0,0 0 0,0 0 0,-1 0 0,1 0 0,0 0 0,0 0 0,0 0 0,0 0 0,0 0 0,0 0 0,0 0 0,0 0 0,0-1 0,0 1 0,0 0 0,0 0 0,0 0 0,0 0 0,0 0 0,0 0 0,0 0 0,0 0 0,0 0 0,0 0 0,0 0 0,0-1 0,-52 14 0,-359 96 27,189-54-218,-31 3-679,-500 48-1,-265-75-625,957-32 1483,-239-7-260,236 4 201,0-4 0,-94-24 0,157 32 72,-52-17 105,50 16-51,1 0-1,-1-1 1,0 1-1,0-1 1,1 1-1,-1-1 1,1 0-1,-1 0 0,1 0 1,0-1-1,0 1 1,0 0-1,-2-5 1,3 6-33,1-1 0,-1 1 0,1 0 0,0-1 0,-1 1 0,1 0 0,0-1 0,0 1 0,0-1 0,0 1 0,0-1 0,1 1 0,-1 0 0,0-1 0,1 1 0,-1 0 0,0-1 0,1 1 0,0 0 0,-1-1 1,1 1-1,0 0 0,0 0 0,0 0 0,-1 0 0,1 0 0,0 0 0,1 0 0,-1 0 0,2-1 0,5-5 145,1 1 1,1 0-1,11-5 1,-21 11-166,77-35 550,144-43-1,-213 75-546,908-222-1124,27 103-36,-912 121 1120,8-2 236,-57 2 619,-467-72 1152,99 12-3007,-810-48-3,806 96 1039,-424 41 0,576-3-472,-370 88 0,599-112 472,1 2 0,-1-1 0,1 1 0,-8 4 0,15-7 1,1 0-1,0 0 1,-1 0 0,1 1-1,0-1 1,-1 0 0,1 0 0,0 1-1,0-1 1,-1 0 0,1 0 0,0 1-1,0-1 1,-1 0 0,1 0-1,0 1 1,0-1 0,0 0 0,0 1-1,-1-1 1,1 0 0,0 1 0,0-1-1,0 1 1,0-1 0,0 0 0,0 1-1,11 9 144,16 0 99,0-2 0,1 0 0,0-2 0,0-1 0,38 3 1,-18-3-104,198 21-148,69-5-711,2788 89-3005,-3017-112 3689,33 1 1052,-312-3 1986,48 2-2117,-698-49-1020,329 16-153,-185 0 287,402 22 0,-288-35 0,582 48 0,0-1 0,-1 1 0,1 0 0,0-1 0,0 1 0,0-1 0,0 0 0,0 0 0,-5-3 0,17-1 0,21-2 0,260-28 0,-237 29 0,260-22-164,84 3-586,2072-42-3585,-2013 67 4022,-54 13-507,-59 6-163,386 48 985,-620-55 1140,-30-6-277,0-3 1,144-15-1,151-44 2834,-115 14-2569,-130 23-1130,334-40 0,-365 49 0,-93 8 0,-16 2 0,-24 1 0,-164 29 0,3 9 0,-75 18-164,-71 20-655,-586 153-1398,-307 70-135,-19-88-557,892-187 4665,330-25 536,88 7-675,319 92 1081,-180-42-2764,193 38-1558,663 76 0,413-103 475,-1234-73 1095,1-11-1,235-46 1,126-60-1417,-259 51 1087,-300 65 409,355-83 862,-361 82-318,-1-2 1,0 0-1,0-2 1,-1 0-1,-1-2 1,0-1 0,40-30-1,-63 43-541,1 0 0,-1 0 1,0 0-1,0 0 0,0 0 0,0-1 0,0 1 0,0 0 0,0 0 0,0-1 1,-1 1-1,1-1 0,-1 1 0,1-1 0,0-2 0,-1 3-12,0 0 0,0 1 0,0-1 0,0 0 0,0 0 0,-1 0 0,1 0 0,0 1 0,-1-1 0,1 0 0,0 0 0,-1 1 0,1-1 0,-1 0 0,1 0 0,-1 1 0,1-1 0,-1 1 0,0-1 0,1 0-1,-2 0 1,-3-2 23,0 1 0,0-1 0,-1 1-1,1-1 1,-1 2 0,1-1 0,-8-1-1,-44-6-38,0 2 0,-62 1 0,35 2 0,-461-40-258,-148-7-109,-665 38 879,854 15-399,480-3-113,18 0 0,0 1 0,0 0 0,-1 0 0,1 0 0,0 1 0,0 0 0,0 0 0,-10 3 0,15-1 0,7 0 0,7 0 0,1 0 0,-1-1 0,0-1 0,19 0 0,-4 0 0,739 4-934,211-67-1632,-583 29 1854,317-19 732,961-80-1275,-1639 127 2521,-305 5 1784,121 2-2380,23-2-445,-611 21-1598,-589 173-1557,19 144 184,-70 130 1327,1220-411 1339,-76 22 1098,227-77-834,-24 9 303,30-11-480,1 0 1,0 0 0,0 0-1,0 0 1,0 0-1,0 0 1,0 0 0,0 0-1,-1 0 1,1 0 0,0 0-1,0 0 1,0 0 0,0 0-1,0 0 1,0 0-1,0 0 1,0 1 0,-1-1-1,1 0 1,0 0 0,0 0-1,0 0 1,0 0-1,0 0 1,0 0 0,0 0-1,0 0 1,0 1 0,0-1-1,0 0 1,0 0-1,0 0 1,0 0 0,0 0-1,0 0 1,0 0 0,0 1-1,0-1 1,0 0 0,0 0-1,0 0 1,0 0-1,0 0 1,0 0 0,0 0-1,0 1 1,0-1 0,0 0-1,0 0 1,0 0-1,0 0 1,0 0 0,0 0-1,0 0 1,0 0 0,17 3 852,161-5 623,-81 0-1083,166-4 32,83-2-584,69-2 93,2658-216-4852,-2631 174 3945,-58 8 88,-72 7 458,201-20 1779,-476 53-921,-30 2-30,-19 1 603,-278 5 955,-22 2-1006,-118 1-233,-93 1-750,-2288-34-3860,2426 13 3797,-1184-23-1543,1516 37 2612,46 1-492,17 2 1,195 23 1174,-140-20-1366,239 22 523,117 8-642,92 5-341,78 0-659,73 2-164,1260 33-1621,1-128-668,-1550 21 2544,-97 0 750,37-18 1682,-289 43-1378,-20 5-191,-1-1 0,1 1 1,-1-2-1,1 1 0,-1-1 0,1 1 0,-1-2 0,0 1 0,1 0 0,-1-1 0,7-5 0,-12 7-116,0 1 0,1 0 1,-1 0-1,0-1 0,0 1 0,0 0 1,0-1-1,0 1 0,0 0 0,1 0 1,-1-1-1,0 1 0,0 0 1,0-1-1,0 1 0,0 0 0,0-1 1,0 1-1,0 0 0,0 0 0,0-1 1,0 1-1,0 0 0,-1-1 1,1 1-1,0 0 0,0-1 0,0 1 1,0 0-1,0 0 0,-1-1 0,1 1 1,0 0-1,0 0 0,0 0 1,-1-1-1,1 1 0,0 0 0,0 0 1,-1 0-1,1-1 0,0 1 0,-1 0 1,1 0-1,0 0 0,0 0 1,-1 0-1,1 0 0,0 0 0,-1 0 1,-10-4 333,0 0 1,0 1 0,-23-3-1,-8-2 199,28 5-394,-252-51 1650,-13 15-878,-120 3-323,-153 7-661,-117 8-765,-1192 16-1592,4 94-93,1254-38 1521,94-1 0,103-4 0,100-7 0,-53 8 983,345-45 246,0-1 0,0 0-1,-20-2 1,33 1-231,1 0 0,-1 0 0,1 0 0,-1 0 0,1 0 0,-1 0-1,1 0 1,-1 0 0,1 0 0,-1 0 0,1 0 0,0-1 0,-1 1 0,1 0 0,-1 0 0,1-1-1,-1 1 1,1 0 0,0 0 0,-1-1 0,1 1 0,-1 0 0,1-1 0,0 1 0,0-1-1,-1 1 1,1 0 0,0-1 0,0 1 0,-1-1 0,1 1 0,0-1 0,0 1 0,0-1 0,0 1-1,0-1 1,-1 1 0,1-1 0,0 1 0,0-1 0,0 1 0,0-1 0,1 1 0,-1-1-1,0 1 1,0-1 0,0 1 0,0 0 0,0-1 0,1 1 0,-1-1 0,0 1 0,0-1 0,1 1-1,-1 0 1,0-1 0,1 1 0,-1-1 0,0 1 0,1 0 0,-1 0 0,1-1 0,-1 1-1,0 0 1,2-1 0,9-8 182,0 1-1,1 0 1,0 1 0,25-11-1,153-60 787,108-20 0,116-19 0,118-5-327,124 2-1312,125 11-266,85 13 182,545-19-679,7 29-50,-500 40 486,-75 20 0,-115 16 0,-135 9 147,-140 6 604,-131 1 379,-238-4 72,175 8 1364,-217-3-697,-42-7-877,0 0 0,0 0 0,0 0-1,0 1 1,0-1 0,0 0 0,0 0-1,0 0 1,0 0 0,0 0 0,0 1-1,0-1 1,0 0 0,0 0 0,0 0-1,0 0 1,0 0 0,0 0 0,0 1-1,0-1 1,0 0 0,0 0 0,0 0-1,0 0 1,0 0 0,0 0 0,-1 1-1,1-1 1,0 0 0,0 0 0,0 0-1,0 0 1,0 0 0,0 0 0,0 0-1,0 0 1,-1 0 0,1 0 0,0 0-1,0 1 1,0-1 0,0 0 0,0 0-1,-1 0 1,1 0 0,0 0 0,0 0 0,0 0-1,0 0 1,0 0 0,0 0 0,-1 0-1,1 0 1,0 0 0,0-1 0,0 1-1,0 0 1,-26 5 563,-206 6 1021,136-9-1220,-262 7 610,-176 13 0,-203 33-328,-203 41-1310,-144 45-328,-2129 414-1680,34 141-572,2542-548 2325,154-41 546,140-37 975,-5-9 771,309-52-336,92-8-126,113-2 63,125 7 0,139 8 0,154 9-308,141 2-1089,112-3 106,2023 11-2477,-1918-42 1802,-56-20 0,-97-13 0,-121-8 69,-136-1 534,-134 3 964,-115 2-158,-245 39-308,7 0 309,0-2 0,-1-2 1,71-28-1,-113 39-366,1-2 0,-1 1 0,1 0 0,0 0 0,-1-1 1,0 1-1,1-1 0,-1 0 0,0 0 0,0 0 1,0 0-1,0 0 0,-1 0 0,3-4 0,-4 5-27,1-1 0,-1 1 0,0 0-1,-1-1 1,1 1 0,0 0 0,0-1 0,0 1 0,-1 0-1,1 0 1,-1-1 0,1 1 0,-1 0 0,1 0-1,-1 0 1,0 0 0,0 0 0,1-1 0,-1 1 0,0 1-1,0-1 1,0 0 0,0 0 0,0 0 0,0 0 0,0 1-1,-1-1 1,1 0 0,0 1 0,-2-1 0,-22-11 280,0 1-1,0 1 1,-1 1 0,-47-10 0,0 1 83,-171-49 586,-110-20 0,-106-11-224,-87-1-835,-90 6-148,-303-4-2152,-1460 36 1,1926 84 1392,93 10 193,93 2 743,-46 26 1059,267-42-29,55-12-491,12-7-483,0 1 1,0-1 0,0 0 0,0 0 0,0 0 0,0 0-1,0 0 1,0 1 0,0-1 0,0 0 0,0 0 0,0 0-1,0 0 1,0 0 0,0 0 0,0 1 0,0-1 0,0 0-1,0 0 1,0 0 0,0 0 0,0 0 0,0 0 0,0 1-1,0-1 1,0 0 0,1 0 0,-1 0 0,0 0 0,0 0-1,0 0 1,0 0 0,0 1 0,0-1 0,0 0 0,0 0-1,1 0 1,-1 0 0,0 0 0,0 0 0,0 0-1,0 0 1,0 0 0,0 0 0,1 0 0,-1 0 0,0 0-1,0 0 1,0 0 0,9 1 187,0 0-1,0 0 1,0-1 0,10-1-1,354-36 1770,-37-9-983,114-18 0,125-10-123,116 3-699,107 5-940,101 13-204,1590-22-1569,1 75-1777,-2168 5 4329,-294-8 1007,-50-2-221,14 4-613,-93-20 1124,-129-22 355,9 11-669,-68-17 0,-170-35 333,-771-131-2288,-1039-70-723,2211 279 1624,1 0 130,-71 2 0,126 4-8,0-1 0,0 1 1,-1 0-1,1 1 0,0-1 1,-1 0-1,1 1 0,0-1 1,0 1-1,0 0 0,-1-1 1,1 1-1,-3 2 0,5-2-36,0-1 0,0 0-1,0 1 1,0-1-1,0 0 1,0 1 0,0-1-1,0 1 1,0-1 0,0 0-1,0 1 1,0-1 0,0 0-1,0 1 1,1-1 0,-1 0-1,0 1 1,0-1-1,0 0 1,1 0 0,-1 1-1,0-1 1,0 0 0,1 0-1,-1 1 1,0-1 0,0 0-1,1 1 1,22 13 397,173 72 1090,-110-51-1088,169 71 450,95 37-667,1114 422-7,-1441-557-191,571 188-287,1-32-272,-493-141 404,197 19 0,-267-41 115,-29-2 82,-20-3 123,-217-20 1583,8 5-1237,-134-12-746,-864-69-1931,1 32 437,1033 65 1461,-50-3 419,213 3 239,27 3-380,0 0 1,0 0-1,-1 0 1,1 0-1,0 0 1,0 0-1,-1 0 1,1 0-1,0 0 1,0 0-1,0 0 1,-1 0-1,1 0 0,0 0 1,0-1-1,-1 1 1,1 0-1,0 0 1,0 0-1,0 0 1,0 0-1,-1-1 1,1 1-1,0 0 1,0 0-1,0 0 1,0-1-1,0 1 1,-1 0-1,1 0 1,0-1-1,0 1 1,0 0-1,0 0 1,0-1-1,0 1 1,0 0-1,0 0 1,0-1-1,4-2 47,0 0-1,0 0 1,0 0 0,0 0-1,1 1 1,-1-1-1,10-2 1,124-55 22,92-30-9,91-26 208,103-32-372,91-24-724,2260-644-1311,-2342 706 1967,-81 26-627,-82 24 12,40 0 432,-241 51 1131,-46 7-4,-39 5 231,-89 9 954,-158 39 0,50 7-983,-89 23-328,-1966 459-2317,2211-528 1662,51-8 0,13 0 0,25 2 0,-28-5 0,581 123-239,-271-53 45,1148 212-328,-742-150-1009,-358-64 548,-78-15 45,62 9 147,-275-47 948,-58-9 192,-13-7-340,0 0 0,0 0 1,0 0-1,0 0 1,0 0-1,0 1 1,0-1-1,0 0 0,0 0 1,0 0-1,0 0 1,0 1-1,0-1 1,0 0-1,0 0 0,0 0 1,0 0-1,0 0 1,0 1-1,0-1 0,0 0 1,-1 0-1,1 0 1,0 0-1,0 0 1,0 0-1,0 0 0,0 1 1,0-1-1,0 0 1,-1 0-1,1 0 0,0 0 1,0 0-1,0 0 1,0 0-1,0 0 1,0 0-1,-1 0 0,1 0 1,0 0-1,0 0 1,0 0-1,0 0 1,-1 0-1,1 0 0,0 0 1,0 0-1,0 0 1,-65 6 864,-91-5-490,-98-9-258,-104-13 157,-96-17-212,-88-20-235,-1578-242-2602,1104 147 1517,528 82 266,93 9 0,97 12 262,221 37 742,-167-36 449,215 36 72,29 13-533,0 0-1,0 0 0,0 0 0,-1 0 0,1-1 1,0 1-1,0 0 0,0 0 0,0 0 0,0 0 1,0-1-1,0 1 0,0 0 0,0 0 0,0 0 0,0-1 1,0 1-1,0 0 0,0 0 0,0 0 0,0-1 1,0 1-1,0 0 0,0 0 0,0 0 0,0-1 0,0 1 1,0 0-1,0 0 0,0 0 0,0 0 0,0-1 1,0 1-1,1 0 0,-1 0 0,0 0 0,0 0 0,0-1 1,0 1-1,0 0 0,1 0 0,-1 0 0,0 0 1,0 0-1,0 0 0,0 0 0,1 0 0,-1 0 0,0-1 1,0 1-1,0 0 0,1 0 0,-1 0 0,0 0 1,0 0-1,0 0 0,1 0 0,58-8 777,329-8 727,-348 15-1416,362-5 730,141-6-508,122-2-968,3376-21-4403,-3942 36 6855,-143 3-683,-223 32 1694,-306 124-765,1 50-492,-216 116-2744,5 26-1034,173-77 1059,249-113 237,71-29 67,134-63 591,-168 80 1546,279-124-399,45-26-865,0 0 0,0 0 1,-1 0-1,1 0 0,0 0 0,0 0 1,0 1-1,-1-1 0,1 0 0,0 0 1,0 0-1,0 0 0,0 1 0,-1-1 1,1 0-1,0 0 0,0 0 0,0 1 1,0-1-1,0 0 0,0 0 0,-1 0 0,1 1 1,0-1-1,0 0 0,0 0 0,0 1 1,0-1-1,0 0 0,0 0 0,0 1 1,0-1-1,0 0 0,0 0 0,0 1 1,0-1-1,1 0 0,-1 0 0,0 0 1,0 1-1,0-1 0,0 0 0,0 0 1,0 1-1,1-1 0,-1 0 0,0 0 1,0 0-1,0 0 0,0 1 0,1-1 1,-1 0-1,0 0 0,0 0 0,0 0 1,1 0-1,-1 0 0,0 0 0,0 0 1,1 1-1,-1-1 0,0 0 0,0 0 1,1 0-1,-1 0 0,0 0 0,0 0 1,1 0-1,16 2 384,1-1-1,0 0 1,0-1 0,-1-1 0,30-5 0,0 1 164,350-63 2237,-192 26-1994,410-66-1121,232-43-191,-824 147 507,182-41 0,-202 44 0,43-15 0,-44 16 0,-1-1 0,1 0 0,0 0 0,-1 1 0,1-1 0,-1 0 0,1 0 0,-1-1 0,1 1 0,-1 0 0,0 0 0,0-1 0,1 1 0,-1-1 0,0 1 0,0-1 0,-1 1 0,1-1 0,0 1 0,0-3 0,-1 3 0,0 0 0,0 0 0,0 0 0,-1 0 0,1 0 0,0 0 0,-1 0 0,1 0 0,-1 0 0,1 0 0,-1 0 0,0 0 0,1 0 0,-1 1 0,0-1 0,0 0 0,1 1 0,-1-1 0,0 0 0,0 1 0,0-1 0,0 1 0,0-1 0,0 1 0,-1-1 0,-19-7 120,0 0 1,0 2 0,-1 1 0,0 0 0,0 1 0,-24 0-1,44 4-108,-655-28-573,644 28 519,-983 57-1874,9 87 456,946-137 1451,-421 85-533,392-72 542,45-9 147,50-14 616,65-25-569,-2-5 1,97-49 0,-152 66-162,526-277 1292,-261 130-1061,-193 108-255,450-229 92,-542 277-54,11-5 54,1 0 0,1 2 0,0 1 0,41-9-1,-52 16-41,-16 6 95,-27 9 306,17-8-292,-623 348 40,503-274-311,-63 38-135,-605 346-645,767-447 883,17-9 0,-1 1 0,1 1 0,-26 20 0,40-28-2,0-1 1,0 1 0,1-1-1,-1 1 1,0-1 0,1 1-1,-1-1 1,1 1 0,-1 0-1,0-1 1,1 1 0,-1 0-1,1-1 1,0 1 0,-1 0-1,1 0 1,0 0 0,-1-1-1,1 1 1,0 0 0,0 0 0,0 0-1,0 0 1,0 0 0,0-1-1,0 1 1,0 0 0,0 0-1,0 0 1,1 1 0,0 0 14,0-1 1,1 0 0,0 0-1,-1 1 1,1-1 0,0 0-1,-1-1 1,1 1 0,0 0-1,0 0 1,0-1 0,0 1-1,0-1 1,2 1-1,33 4 311,0-1 0,55-1 0,-64-3-303,649-28 57,-6-46-1501,318-114 2872,-922 169-1434,80-36 0,-35 12-20,-94 37 5,0 0 0,0-2 0,-1 0 0,0-1 0,-1-1 0,20-14 0,-27 18 0,0 0 0,1 1 0,0 0 0,0 0 0,0 2 0,0-1 0,0 1 0,1 0 0,0 1 0,-1 1 0,14-1 0,7-3 0,1641-264-2310,-1334 215 1605,373-65-568,0-30 346,17-13 2879,-52 13-1162,-630 139-526,-19 4 31,0 0-1,-1-2 1,1-1 0,28-14 0,-54 23-295,-1 0 0,0 0 1,1 0-1,-1-1 0,0 1 0,0 0 1,1 0-1,-1 0 0,0 0 0,1 0 1,-1-1-1,0 1 0,0 0 1,1 0-1,-1 0 0,0-1 0,0 1 1,0 0-1,1 0 0,-1-1 1,0 1-1,0 0 0,0 0 0,0-1 1,1 1-1,-1 0 0,0-1 0,0 1 1,0 0-1,0-1 0,0 1 1,0 0-1,0 0 0,0-1 0,-11-4-5,-20 3 129,31 2-123,-92 1 150,1 4 1,-1 4 0,-105 25-1,11 8-151,-122 25 0,220-55 0,0-5 0,-167-6 0,119-4 0,23 3 0,-998 29 0,5 95 0,1026-113 0,-36 6 0,-164 2 0,144-19 0,-526-19 0,334 7 0,409 7 0,131-24 0,89-36 0,-221 46 0,550-150 0,-332 85 0,-146 47 0,246-28 0,159 27 0,-311 18 0,-213 16 0,-945 140-860,853-126 850,-636 142 10,622-134 0,-430 91 0,-168 43 0,430-84 69,-310 77 379,440-123-370,0-5 0,-1-5-1,-118-1 1,179-14-72,0-2 0,1-1 0,0-3 0,1-3 0,0-1 0,-49-21 0,98 34-6,-42-19 0,41 19 0,0 0 0,0-1 0,0 1 0,0-1 0,0 1 0,0-1 0,0 1 0,1-1 0,-1 0 0,0 1 0,0-1 0,0 0 0,0 0 0,1 0 0,-1 0 0,0 1 0,1-1 0,-1 0 0,1 0 0,-1 0 0,1 0 0,0 0 0,-1 0 0,1-1 0,0 1 0,0 0 0,-1 0 0,1 0 0,0 0 0,0 0 0,0 0 0,1 0 0,-1 0 0,0-2 0,6-3 0,0 1 0,0 0 0,0 0 0,0 0 0,1 1 0,0 0 0,0 0 0,0 1 0,14-6 0,-9 4 0,51-20 19,112-29 0,79-3-93,-151 35-54,1054-202-810,-58 86 938,-1091 137 0,88-6 439,118 7-1,-85 2-213,520 14-225,-249-4 0,-379-12 0,-9 0 0,1 0 0,-1 1 0,25 5 0,-29-2 0,-11 0 0,-14 0 0,-211 22 0,94-13 0,-1259 140-778,1330-146 778,-388 39 0,0-25 0,391-22 32,-1-3 1,1-2-1,-111-27 0,54 2 185,-2 6-1,-230-19 0,308 41-216,17 1 0,1 1 0,0 2 0,-41 4 0,59-4 0,0 1 0,0-1 0,0 1 0,0 0 0,0 1 0,1-1 0,-1 1 0,1 0 0,0 0 0,-1 0 0,2 1 0,-1-1 0,0 1 0,-3 5 0,-5 6 0,2 1 0,-14 27 0,20-36 0,-25 50 0,3 2 0,-35 117 0,-7 133 0,64-287 0,1-6 0,0 0 0,0 28 0,3-41 0,0 1 0,0-1 0,0 1 0,1-1 0,-1 0 0,1 0 0,0 1 0,0-1 0,0 0 0,0 0 0,1 0 0,-1 0 0,1 0 0,0 0 0,0 0 0,0-1 0,0 1 0,5 4 0,3-1 0,0-1 0,1 0 0,-1 0 0,1-1 0,0-1 0,1 0 0,-1 0 0,0-1 0,19 1 0,57 6-88,165-4 0,98-28-440,-222 12 249,1119-109-870,-857 63 821,462-129-1,-639 125 329,268-68 0,-243 68 82,230-90 0,-383 113 1693,-72 27-1424,-25 9-98,-37 9-16,42-6-228,-155 19-9,-523 0-831,-9-37-688,334 5 941,-1682-3-1265,-1070 35-390,2435 11 3086,-560 71-521,1050-101-57,-301-37 1,-178-68 516,419 61-696,-450-60 553,-3 53 227,8 51-114,349 2-319,25 19 1207,-12-14-1650,225-10 0,84 3 0,13-1 0,0 1 0,0-1 0,0 0 0,0-1 0,1 1 0,-1-2 0,0 1 0,0-1 0,1 0 0,-1-1 0,-11-5 0,19 7 0,-1 1 0,0-1 0,0 0 0,0 1 0,1-1 0,-1 0 0,0 0 0,1 1 0,-1-1 0,0 0 0,1 0 0,-1 0 0,1 0 0,0 0 0,-1 0 0,1 0 0,0 0 0,-1 0 0,1 0 0,0 0 0,0 0 0,0 0 0,0 0 0,0 0 0,0 0 0,1-2 0,11-27 0,-1 13 0,0 0 0,1 0 0,0 1 0,2 1 0,17-16 0,86-65 0,-102 84 0,125-90-382,173-96 0,173-58-712,-238 139 490,4 11 1,5 11 0,485-111 0,-483 157-114,2 11 1,1 12-1,417 11 0,-573 21 529,1 4 1,-2 5-1,108 29 1,-158-29 391,-1 2 0,-1 3 1,-1 2-1,0 2 0,-2 3 1,-1 2-1,63 48 0,22 39 1614,7 5 362,-109-97-1599,1-1 1,60 31-1,-46-33-473,2-2 0,0-2 0,59 13-1,156 18-26,375 15-81,5-50 0,-121-16-1365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6T14:58:14.3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511 340 24575,'-11'10'0,"0"0"0,0-1 0,-1 0 0,0-1 0,-1 0 0,0-1 0,0 0 0,0-1 0,-1-1 0,-24 6 0,-4-1 0,-1-3 0,-58 3 0,81-9 0,1 1 0,0 1 0,-1 1 0,1 1 0,-34 13 0,52-18 0,0 1 0,1-1 0,-1 0 0,0 0 0,1 1 0,-1-1 0,0 0 0,1 1 0,-1-1 0,0 0 0,1 1 0,-1-1 0,1 1 0,-1-1 0,1 1 0,-1-1 0,1 1 0,-1 0 0,1-1 0,-1 1 0,1 0 0,0-1 0,-1 2 0,14 4 0,34-3 0,-44-3 0,67-3 0,-1-3 0,0-3 0,97-26 0,-34 7 0,7-1 0,86-15 0,-161 34 0,121-35 0,-157 38 0,0 1 0,1 2 0,51-3 0,0 1 0,184-28 0,-165 25 0,194 6 0,-146 5 0,-66-6 0,124-21 0,-121 12 0,107-4 0,-149 15 0,0-3 0,54-13 0,47-6 0,-68 22 0,1 2 0,84 12 0,-55-3 0,234 33 0,35 1 0,-134-34 0,62 5 0,-237-10 0,-17-2 0,0 2 0,0 2 0,83 21 0,15 16 0,1-6 0,3-7 0,301 21 0,24-19 0,-462-31 0,-1 1 0,0 1 0,0 0 0,0 1 0,0 0 0,-1 1 0,1 0 0,19 13 0,-14-6 0,-1 1 0,0 0 0,0 1 0,19 23 0,-33-34 0,0-1 0,0 1 0,0-1 0,-1 1 0,1 0 0,0 0 0,-1 0 0,0 0 0,0 0 0,0 0 0,0 0 0,0 0 0,-1 0 0,1 1 0,-1-1 0,0 0 0,0 0 0,-1 5 0,0-3 0,0 1 0,-1-1 0,0 0 0,0 0 0,0 0 0,0 0 0,-1 0 0,0 0 0,-7 8 0,-6 4 0,0 0 0,-1-2 0,-1 0 0,-21 14 0,-1-3 0,0-1 0,-2-2 0,-46 18 0,-139 43 0,106-41 0,-59 6 0,17-5 0,57-2 0,-157 89 0,-62 27 0,-111-5 0,429-150 0,-3 0 0,0 0 0,0 0 0,0-1 0,-11 0 0,19-1 0,0-1 0,1 0 0,-1 0 0,0 0 0,1 0 0,-1 0 0,0 0 0,1-1 0,-1 1 0,1 0 0,-1-1 0,0 1 0,1-1 0,-1 0 0,1 0 0,0 1 0,-1-1 0,1 0 0,0 0 0,-1 0 0,1 0 0,0-1 0,0 1 0,0 0 0,0 0 0,0-1 0,0 1 0,0-1 0,0 1 0,1-1 0,-1 1 0,0-4 0,1 3 0,0 0 0,0 0 0,0-1 0,1 1 0,-1 0 0,1 0 0,-1 0 0,1 0 0,0 0 0,0 0 0,0 0 0,0 0 0,0 0 0,0 0 0,1 0 0,-1 0 0,1 1 0,-1-1 0,1 1 0,0-1 0,-1 1 0,1-1 0,0 1 0,3-2 0,54-28 0,-57 30 0,201-74 0,-70 28 0,10-2 0,2 6 0,154-24 0,302-23 0,-507 77 0,556-50 0,-312 9 0,-152 20 0,98-8 0,101-17 0,-346 54 0,0 1 0,0 2 0,0 1 0,0 2 0,48 8 0,185 49 0,-154-30 0,11 4 0,96 19 0,-140-41 0,-54-8 0,37 9 0,-67-11 0,0 0 0,0 0 0,0 0 0,0 0 0,0 1 0,0-1 0,-1 0 0,1 0 0,0 1 0,0-1 0,0 1 0,0-1 0,-1 0 0,1 1 0,0 0 0,0-1 0,-1 1 0,1-1 0,0 1 0,-1 0 0,1 0 0,0 1 0,-1-2 0,0 1 0,-1 0 0,1-1 0,0 1 0,-1 0 0,1-1 0,0 1 0,-1-1 0,1 1 0,-1-1 0,1 1 0,-1-1 0,1 1 0,-1-1 0,0 1 0,1-1 0,-1 0 0,0 1 0,1-1 0,-1 0 0,0 1 0,-44 14 0,-1-8 0,0-1 0,0-3 0,-1-2 0,-47-4 0,-9 0 0,70 1 0,1-1 0,-37-9 0,6 1 0,53 9 0,-19-1 0,-1-2 0,1-1 0,1-1 0,-50-20 0,47 14 0,0 2 0,-40-9 0,34 10 0,27 6 0,15 1 0,26 1 0,50 2 0,131 19 0,-103-7 0,1366 74 0,-1373-91 0,0-5 0,134-30 0,-144 23 0,1311-296-1241,-1298 286 1241,355-74 0,-411 97 325,1 1 1,78 6 0,-37 1-62,264-3-264,-380-1 0,2 1 0,-39-5 0,54 2 0,-1 0 0,1 0 0,0 0 0,-1-1 0,1 0 0,1-1 0,-1 0 0,-9-6 0,-73-53 0,33 22 0,-85-47 0,47 39 0,-125-46 0,182 82 0,0 1 0,-1 2 0,0 2 0,0 2 0,-1 1 0,-70 1 0,-50 6 0,-43 3 0,96 8 0,63-6 0,-52 1 0,-229 13 0,41-3 0,23 0 0,255-18 0,1 1 0,-1 0 0,0 0 0,1 0 0,-8 3 0,13-3 0,-1-1 0,1 0 0,0 0 0,-1 0 0,1 0 0,-1 1 0,1-1 0,0 0 0,-1 0 0,1 1 0,0-1 0,-1 0 0,1 0 0,0 1 0,0-1 0,-1 0 0,1 1 0,0-1 0,0 1 0,0-1 0,-1 0 0,1 1 0,0-1 0,0 1 0,0-1 0,0 0 0,0 1 0,0-1 0,0 1 0,0 0 0,1 0 0,0 0 0,-1 0 0,1 0 0,0 0 0,0 0 0,0 0 0,-1 0 0,1-1 0,0 1 0,0 0 0,0-1 0,1 1 0,-1-1 0,0 1 0,1 0 0,49 16 0,-42-15 0,0 1 0,0 0 0,-1 0 0,1 1 0,10 6 0,-16-9 0,-1 1 0,0 0 0,1 0 0,-1 0 0,0 1 0,0-1 0,0 0 0,0 1 0,-1-1 0,1 1 0,-1 0 0,0 0 0,1-1 0,-1 1 0,0 0 0,-1 0 0,1 0 0,0 0 0,-1 0 0,0 5 0,0 3 0,0 0 0,-1-1 0,0 1 0,-1-1 0,0 0 0,-1 0 0,0 0 0,-8 16 0,-4 5 0,-25 38 0,26-46 0,-9 12 0,17-28 0,0 1 0,1-1 0,0 1 0,1 1 0,0-1 0,0 0 0,1 1 0,0 0 0,0 0 0,1 0 0,-1 10 0,2-9 0,0 0 0,1-1 0,0 1 0,1-1 0,0 1 0,0 0 0,1-1 0,0 0 0,1 1 0,0-1 0,1 0 0,-1 0 0,2-1 0,-1 1 0,1-1 0,1 0 0,-1 0 0,1 0 0,1-1 0,-1 0 0,1 0 0,1-1 0,-1 0 0,1 0 0,0-1 0,0 0 0,1 0 0,17 6 0,30 13 0,73 44 0,-87-43 0,1-2 0,2-2 0,65 21 0,-83-36 0,1-1 0,32 1 0,-4 0 0,242 26 0,-201-23 0,142-6 0,-144-4 0,35 1 0,642-27 0,-571 2 0,106-10 0,585 7 0,-609 14 0,-32 0 0,-245 14 0,599 2 0,62 74 0,-546-57 0,63 10 0,172 24 0,6-31 0,-269-23 0,161-23 0,-166 9 0,0 4 0,102 2 0,1041 10 0,-1048-15 0,-33 1 0,8-2 0,16 0 0,-160 15 0,1 0 0,-1-1 0,1-1 0,-1-1 0,0 0 0,0-1 0,0 0 0,-1-1 0,1-1 0,-1 0 0,0 0 0,-1-2 0,0 1 0,15-13 0,-4 0 0,1 1 0,2 1 0,42-22 0,-16 9 0,87-66 0,12-9 0,-129 94 0,1 0 0,0 1 0,0 1 0,1 2 0,34-9 0,266-29 0,-118 21 0,-127 15 0,77-14 0,-139 19 0,0 1 0,-1-2 0,1 0 0,-1-1 0,-1-1 0,28-18 0,-28 15 0,0 0 0,1 0 0,0 2 0,1 0 0,-1 1 0,2 1 0,-1 0 0,1 1 0,22-4 0,-37 9 0,5 0 0,-1 0 0,0 0 0,0-1 0,0 0 0,0-1 0,-1 0 0,8-4 0,-13 7 0,-1 0 0,1 0 0,-1-1 0,1 1 0,-1-1 0,1 1 0,-1 0 0,0-1 0,1 1 0,-1-1 0,1 1 0,-1-1 0,0 1 0,0-1 0,1 1 0,-1-1 0,0 1 0,0-1 0,0 1 0,0-1 0,1 1 0,-1-1 0,0 0 0,0 1 0,0-1 0,0 1 0,0-1 0,0 1 0,-1-1 0,1 0 0,0 1 0,0-1 0,-16-15 0,-28-4 0,7 13 0,0 2 0,-1 1 0,0 2 0,-64 4 0,41-1 0,-26 2 0,40 0 0,-1-2 0,-52-7 0,76 1 0,0-1 0,1-1 0,-1-1 0,-31-16 0,23 10 0,-52-16 0,-40-2 0,-2 6 0,-209-18 0,247 40 0,-163-14 0,-170-65 0,72 25 0,162 31 0,-201-8 0,-4 33 0,261 3 0,-2 3 0,-165 26 0,-128 45 0,408-71 0,-74 15 0,41-7 0,0-2 0,-1-2 0,-78 1 0,62-7 0,0 3 0,-67 15 0,-43 3 0,-41-16 0,198-2 0,21-5 0,0 0 0,0 0 0,0 0 0,-1 0 0,1 1 0,0-1 0,0 0 0,0 0 0,0 0 0,0 0 0,0 1 0,0-1 0,0 0 0,0 0 0,0 0 0,0 1 0,0-1 0,0 0 0,0 0 0,0 0 0,0 0 0,0 1 0,0-1 0,0 0 0,0 0 0,1 0 0,-1 0 0,0 1 0,0-1 0,0 0 0,0 0 0,0 0 0,0 0 0,0 0 0,1 0 0,-1 1 0,0-1 0,0 0 0,0 0 0,0 0 0,0 0 0,1 0 0,-1 0 0,0 0 0,0 0 0,0 0 0,0 0 0,1 0 0,-1 0 0,38 15 0,-29-12 0,43 15 0,42 13 0,-81-26 0,-1 1 0,1 0 0,-1 0 0,-1 1 0,0 1 0,0 0 0,0 1 0,14 14 0,11 8 0,116 71 0,-52-39 0,-68-40 0,-19-13 0,1 0 0,0-1 0,0-1 0,1 0 0,21 8 0,2-4 0,0-1 0,77 10 0,28 5 0,-99-16 0,0-2 0,48 3 0,-51-9 0,1-2 0,0-2 0,0-2 0,60-12 0,-87 12 0,-1 0 0,0 0 0,0-1 0,0-1 0,0 0 0,-1-1 0,0-1 0,-1 0 0,0 0 0,0-1 0,0-1 0,-1 0 0,-1-1 0,0 0 0,16-23 0,-23 31 0,-1-1 0,0 1 0,0-1 0,0 0 0,-1 1 0,1-1 0,-1 0 0,0 0 0,0 0 0,0 0 0,-1 0 0,1-1 0,-1 1 0,0 0 0,0 0 0,-2-7 0,1 8 0,0 0 0,0 1 0,-1-1 0,1 1 0,-1-1 0,1 1 0,-1 0 0,0-1 0,0 1 0,0 0 0,0 0 0,0 1 0,-1-1 0,1 0 0,0 1 0,-1-1 0,0 1 0,1 0 0,-1 0 0,1 0 0,-1 0 0,0 0 0,0 1 0,-5-1 0,-36-5 0,-1 3 0,-88 5 0,52 1 0,-255 13 0,-108 0 0,533-19 0,-54 1 0,0 2 0,55 5 0,-76-2 0,0 1 0,0 0 0,0 0 0,0 2 0,25 13 0,61 46 0,-40-25 0,195 117 0,-244-148 0,1 1 0,-1 0 0,-1 1 0,0 0 0,-1 0 0,15 23 0,-20-28 0,0-1 0,-1 0 0,0-1 0,-1 1 0,1 0 0,-1 0 0,0 1 0,0-1 0,-1 0 0,0 1 0,2 7 0,-3-10 0,0 0 0,0 0 0,-1-1 0,1 1 0,0 0 0,-1 0 0,0 0 0,0-1 0,0 1 0,0 0 0,0-1 0,0 1 0,-1-1 0,1 1 0,-1-1 0,1 0 0,-1 0 0,0 1 0,0-1 0,0 0 0,-4 2 0,-3 2 0,0-1 0,0 0 0,0-1 0,0 0 0,-1 0 0,0-1 0,1 0 0,-1-1 0,0 0 0,-14 0 0,-6 0 0,-1-1 0,-35-5 0,-91-21 0,27 2 0,-134-5 0,246 25 0,0 0 0,0-1 0,0-1 0,-27-11 0,39 13 0,-1-1 0,1 1 0,0-1 0,1 0 0,-1 0 0,1-1 0,0 0 0,0 0 0,0 0 0,1 0 0,0-1 0,0 0 0,0 1 0,1-2 0,-5-9 0,4 5 0,1 0 0,0-1 0,-2-21 0,5 26 0,-1 1 0,0 0 0,0-1 0,0 1 0,-1 0 0,0 0 0,0 0 0,0 0 0,-1 0 0,0 0 0,0 0 0,-1 1 0,1 0 0,-1-1 0,-7-5 0,1 2 0,-1 1 0,-1 0 0,0 1 0,0 0 0,0 1 0,-1 1 0,0 0 0,-19-5 0,-4 1 0,-71-7 0,99 15 0,-1 0 0,0 1 0,0 0 0,0 0 0,0 1 0,-10 2 0,16-2 0,1-1 0,-1 1 0,1 0 0,0 0 0,-1 0 0,1 1 0,0-1 0,0 1 0,0-1 0,0 1 0,0-1 0,0 1 0,0 0 0,1 0 0,-1 0 0,1 0 0,-1 0 0,1 1 0,0-1 0,0 0 0,0 0 0,0 1 0,0-1 0,0 1 0,1-1 0,-1 4 0,-2 21 0,2 0 0,0 0 0,6 44 0,0-1 0,-5-20 0,-1-25 0,5 40 0,-4-65 0,0 1 0,0-1 0,0 0 0,0 1 0,0-1 0,0 1 0,0-1 0,0 1 0,0-1 0,0 1 0,0-1 0,0 0 0,0 1 0,0-1 0,1 1 0,-1-1 0,0 0 0,0 1 0,1-1 0,-1 1 0,0-1 0,0 0 0,1 1 0,-1-1 0,0 0 0,1 0 0,0 1 0,6-10 0,3-24 0,-10 31 0,10-36 0,-1 1 0,28-72 0,-29 92 0,-2 0 0,0 0 0,-1-1 0,-1 1 0,0-1 0,-2 0 0,0-1 0,-1 1 0,-1 0 0,0 0 0,-1-1 0,-5-20 0,3 32 0,0 0 0,0 0 0,-1 0 0,0 0 0,-1 1 0,1 0 0,-1-1 0,0 2 0,-1-1 0,1 1 0,-1-1 0,-7-4 0,-23-23 0,20 16 0,-1 0 0,0 2 0,-1 0 0,0 1 0,-1 1 0,-1 0 0,0 2 0,-1 0 0,0 2 0,0 0 0,-31-8 0,47 16 0,0 0 0,0 0 0,0 0 0,-1 1 0,1 0 0,0 0 0,0 0 0,-1 1 0,1-1 0,0 1 0,0 0 0,0 1 0,0-1 0,-7 4 0,6-1 0,0 0 0,0 0 0,0 1 0,1 0 0,-1 0 0,1 0 0,0 1 0,1-1 0,-8 14 0,-186 301 0,183-298 0,1 1 0,1 0 0,0 0 0,-12 37 0,22-52 0,1 0 0,0-1 0,0 1 0,1 0 0,0 0 0,1 0 0,0 0 0,0 0 0,1 0 0,-1 0 0,2 0 0,-1 0 0,1 0 0,0-1 0,1 1 0,0-1 0,0 1 0,1-1 0,4 7 0,-2-5 0,1 0 0,-1-1 0,2 0 0,-1 0 0,1 0 0,0-1 0,0-1 0,1 1 0,0-1 0,0-1 0,1 0 0,-1 0 0,1-1 0,0 0 0,0 0 0,20 3 0,-17-5 0,-1-1 0,1 0 0,-1 0 0,1-2 0,0 1 0,-1-2 0,1 0 0,-1 0 0,0-1 0,1-1 0,-1 0 0,-1 0 0,1-1 0,11-7 0,-6 3 0,0 0 0,0-1 0,-1-1 0,-1-1 0,0 0 0,0-1 0,-1 0 0,-1-1 0,14-19 0,26-30 0,-39 48 0,0-1 0,11-18 0,-24 33 0,0 0 0,0-1 0,0 1 0,-1 0 0,1 0 0,-1-1 0,1 1 0,-1 0 0,1-1 0,-1 1 0,0-1 0,0 1 0,1-2 0,-2 3 0,1-1 0,0 1 0,0 0 0,0-1 0,0 1 0,0-1 0,-1 1 0,1 0 0,0-1 0,0 1 0,0 0 0,-1-1 0,1 1 0,0 0 0,-1 0 0,1-1 0,0 1 0,0 0 0,-1 0 0,1-1 0,-1 1 0,1 0 0,0 0 0,-1 0 0,1 0 0,0 0 0,-1-1 0,0 1 0,-2 0 0,1 0 0,-1 0 0,0 1 0,0-1 0,0 0 0,0 1 0,1 0 0,-1 0 0,0-1 0,-4 4 0,-19 5 0,-1 0 0,0-1 0,-1-2 0,0-1 0,-49 3 0,25-3 0,-141 8 0,87-9 0,65 4 0,41-8 0,0 0 0,0 0 0,-1 0 0,1 0 0,0 0 0,0 0 0,0 0 0,0 0 0,-1 0 0,1 0 0,0 0 0,0 0 0,0 0 0,0 0 0,0 1 0,-1-1 0,1 0 0,0 0 0,0 0 0,0 0 0,0 0 0,0 0 0,0 1 0,0-1 0,-1 0 0,1 0 0,0 0 0,0 0 0,0 1 0,0-1 0,0 0 0,0 0 0,0 0 0,0 0 0,0 1 0,0-1 0,0 0 0,0 0 0,0 0 0,0 0 0,0 1 0,0-1 0,0 0 0,0 0 0,0 0 0,0 0 0,1 1 0,-1-1 0,0 0 0,0 0 0,0 0 0,21 8 0,41 4 0,1-2 0,71 0 0,130-8 0,-249-2 0,7-1 0,-1-1 0,1-2 0,-1 0 0,1-1 0,-1-1 0,-1-1 0,1-1 0,-1-1 0,27-16 0,-5-1 0,-2-1 0,-1-2 0,39-37 0,-72 60 0,0 1 0,-1-1 0,1 0 0,-1 0 0,-1 0 0,1-1 0,-1 0 0,0 0 0,5-14 0,-8 16 0,1-1 0,-1 1 0,0-1 0,-1 1 0,0-1 0,1 1 0,-2-1 0,1 1 0,-1-1 0,0 1 0,0-1 0,0 1 0,-1 0 0,-4-10 0,-3-5 0,-2 1 0,0 0 0,-2 0 0,0 2 0,-1-1 0,-19-18 0,-8-4 0,-57-41 0,63 54 0,-67-40 0,88 60 0,0 0 0,0 1 0,-1 0 0,0 1 0,0 1 0,0 0 0,-1 1 0,-24-2 0,31 5 0,-120-2 0,108 3 0,-1 1 0,0 1 0,-38 10 0,55-11 0,0 0 0,1 0 0,-1 1 0,1-1 0,0 1 0,0 0 0,0 0 0,0 1 0,1-1 0,-1 1 0,1 0 0,0 0 0,0 0 0,0 0 0,0 0 0,1 1 0,0-1 0,0 1 0,0 0 0,0 0 0,-1 9 0,0 2 0,0 1 0,1 0 0,0 0 0,2 0 0,1 22 0,0-31 0,1 0 0,0 1 0,0-1 0,1 0 0,0 0 0,0-1 0,1 1 0,0-1 0,0 0 0,1 0 0,0 0 0,0 0 0,0-1 0,10 9 0,-5-6 0,1 1 0,0-2 0,1 0 0,-1 0 0,2-1 0,-1 0 0,1-1 0,13 5 0,-16-9 0,-1 0 0,0 0 0,1-1 0,0 0 0,9 0 0,20 1 0,-31 3 0,-16 0 0,-18 3 0,-37 3 0,-106 12 0,137-24 0,0-2 0,0-1 0,0-1 0,-60-18 0,40 9 0,22 5 0,1-2 0,0-1 0,1-1 0,-47-29 0,-24-12 0,71 44 0,0 1 0,-1 1 0,1 1 0,-2 2 0,1 1 0,-37 0 0,-16-3 0,43 2 0,0 2 0,-55 3 0,75 1 0,0 2 0,1 0 0,0 1 0,-1 1 0,2 0 0,-1 2 0,-20 9 0,-127 77 0,132-72 0,2 1 0,-56 51 0,85-71 0,-1 0 0,0 1 0,1 0 0,0 0 0,-1 0 0,1 0 0,0 0 0,1 0 0,-1 0 0,0 0 0,1 1 0,0-1 0,0 1 0,0-1 0,0 1 0,0-1 0,1 1 0,0 0 0,-1-1 0,2 5 0,0-4 0,0 0 0,0 0 0,1-1 0,0 1 0,0 0 0,0-1 0,0 0 0,0 1 0,1-1 0,-1 0 0,1 0 0,0-1 0,0 1 0,0 0 0,0-1 0,1 0 0,-1 0 0,6 3 0,12 5 0,0 0 0,1-2 0,0 0 0,0-2 0,30 6 0,120 10 0,-140-19 0,139 11 0,279-14 0,-238-28 0,-1 0 0,-202 27 0,24-1 0,-32 2 0,0 0 0,0 0 0,1 0 0,-1 0 0,0 0 0,0-1 0,0 1 0,1-1 0,-1 1 0,0-1 0,0 1 0,0-1 0,0 1 0,0-1 0,0 0 0,0 0 0,0 1 0,1-3 0,-3 2 0,0 0 0,0 0 0,0 1 0,0-1 0,0 0 0,-1 0 0,1 1 0,0-1 0,0 1 0,0-1 0,-1 1 0,1-1 0,0 1 0,-1 0 0,1 0 0,0-1 0,-1 1 0,-1 0 0,-40-4 0,-1 1 0,1 2 0,-69 7 0,-132 31 0,-19 2 0,-220-32 0,277-9 0,160 5 0,0 1 0,-66 16 0,-47 5 0,107-21 0,-411 25 0,347-29 0,656-96 0,-245 36 0,-131 29 0,116-20 0,-208 41 0,142 1 0,-39 12 0,-160-4 0,-26-3 0,-30-2 0,-106-3 0,-252 15 0,-151 50 0,366-35 0,-794 31 0,866-54 0,363-8 0,-1-12 0,-1-10 0,378-99 0,-160 1 0,-383 102 0,-59 18 0,1 2 0,0 0 0,0 2 0,1 1 0,41-3 0,-39 5 0,-16 0 0,-13 3 0,0-1 0,0 1 0,0 0 0,0 0 0,0 0 0,0 0 0,0 0 0,0 0 0,1 0 0,-1 0 0,0 0 0,0-1 0,0 1 0,0 0 0,0 0 0,0 0 0,0 0 0,0 0 0,0 0 0,0 0 0,0-1 0,0 1 0,0 0 0,0 0 0,0 0 0,0 0 0,0 0 0,0 0 0,0 0 0,0-1 0,0 1 0,0 0 0,0 0 0,0 0 0,0 0 0,-1 0 0,1 0 0,0 0 0,0 0 0,0-1 0,0 1 0,0 0 0,0 0 0,0 0 0,0 0 0,0 0 0,-1 0 0,1 0 0,0 0 0,0 0 0,0 0 0,0 0 0,0 0 0,0 0 0,0 0 0,-1 0 0,1 0 0,0 0 0,0 0 0,0 0 0,0 0 0,0 0 0,0 0 0,0 0 0,-1 0 0,1 0 0,0 0 0,-21-7 0,-1 1 0,0 2 0,-32-4 0,-78-1 0,100 7 0,-815-1 0,169 82 0,302-23 0,297-50 0,64-4 0,32 1 0,396 34 0,1600 114-3651,-1979-151 3659,-24 0 14,-1 0 0,1 0 1,0 1-1,0 0 0,-1 1 1,11 3-1,-19-2 309,-10 1 16,-73 25 650,-106 23-1,-98 5-922,204-42-171,-864 144-920,355-63 1037,39 3-18,-261 43-35,679-121 34,0-6 0,-193-3 1,306-17 1174,20 5-1164,42-8 749,-18 4-882,913-210-802,-274 53 343,-111 46 580,343-78 0,-842 180 0,-36 8 278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3E794-C3D8-416D-AA4C-1D583D71162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502F0-6005-431C-AD31-991ACD635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4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502F0-6005-431C-AD31-991ACD635B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64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0AFF5-E787-186F-7A63-EE32893B4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08E530-B881-EC05-F74B-BE8EEE336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E2A47-966B-EB50-13C6-0AE2F779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1385-7FDB-4841-9077-F341B9129F7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8520F-04BA-7A8A-0CAF-D1D0E1363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14CA2-5B24-A5FF-55F0-F2714E7CF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7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A5E32-31A5-A40A-99F1-1160743B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03E25-7420-B0BB-ABF2-11BFBE1E8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C5A91-647B-5538-C75C-5BC926782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1385-7FDB-4841-9077-F341B9129F7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1ABE7-AF6A-04BC-64F1-F16A3FC20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91F2A-58A9-6259-97A7-E5BDE3B2E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7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767309-A755-7900-BD67-917F421A7B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68E32-44E2-38A1-FBA1-A008E3E32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8AFA1-B391-1EDB-6BEF-D9C84CD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1385-7FDB-4841-9077-F341B9129F7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96800-554B-B205-2546-C02CCFD18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C46B1-B4B8-78E8-064A-52BD6CEE1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0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04B9-3509-A802-F61D-A716E3853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77900-5761-CB18-C42A-94E8D0280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0F3FA-7C15-750D-ECC9-D3E083827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1385-7FDB-4841-9077-F341B9129F7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2BEB0-61ED-ABC6-E5C7-4CA84A003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08ED9-B20F-A2BB-DEB0-13F762FEB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8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D4F9-A0CF-36EE-F90F-864773A6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AEA7D-9695-0CB9-9161-73B032073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60CF8-FA5B-5BEF-8F90-B049D4A26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1385-7FDB-4841-9077-F341B9129F7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E248-B9D7-9AE4-9C0B-1F407040C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71AF0-B309-61C6-3C60-FF5408C9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4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F04D-ADD5-3012-937E-DADB095C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B1312-E1C5-E702-A077-8BB9F053D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F1E6D-A929-9198-CF42-8EE9C0283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A5C85-19DC-3748-63CA-CF724FF5E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1385-7FDB-4841-9077-F341B9129F7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45F41-6360-C2C8-E512-BF49180F9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9378B-915A-AE1F-65BF-0E2B3AE47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18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52858-53CF-F359-B51C-D3C358367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05911-AED0-7AF6-E3FD-B1FFB76AE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26B79-5222-D628-A937-31056E51C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40DAA-8E62-B87E-3B0B-5693D484CF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7F216C-C0B3-A30C-DA56-5641EA3F98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36392E-309F-A2F6-5E4C-E84AC46E9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1385-7FDB-4841-9077-F341B9129F7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0489CF-2003-FBF7-D3F1-21A5F59D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EC41DE-D727-EB1A-05BA-8D84975A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2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EB65-5C22-CE1A-712D-368D657F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5D6B7-03D9-FA15-2809-6639C190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1385-7FDB-4841-9077-F341B9129F7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92F310-51AE-8D75-982F-786CE56B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98B68-2A77-3938-C4DD-FFE5FAB9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19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47396A-B36A-88E7-7A57-51FAEA65C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1385-7FDB-4841-9077-F341B9129F7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43A36B-2399-0CB4-1B32-F033FAF25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6F013-AAE6-A94D-2F61-38CA85197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4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E6F5-CABF-60E8-084F-FD6017FE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55580-E754-D236-CC92-B8B902B66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413E4-09E1-AFC0-5F77-049ED6930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D8FA3-E41A-11EE-3CA8-D86616E7C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1385-7FDB-4841-9077-F341B9129F7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48F93E-7E65-40E7-864F-C8144316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D6CA4-2DDB-C6C3-75BA-DC2C15A3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2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DB440-39E2-80F0-D37A-102F374A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A0799A-F1E7-6725-0175-4DC48604B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E414DD-FF80-8F17-D28D-6D0F96DD1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42834-2C03-C3AA-97E5-5B15281F6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1385-7FDB-4841-9077-F341B9129F7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0D34F-2FE5-FA46-9427-BD16E18AA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B8ADA-76BE-AF81-8425-8F4D003B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45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C4F1D4-5719-AC74-A497-AD3329E70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6F870-5860-9059-838C-57994F5D5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B028D-32D9-0ABE-8264-7F3F88F42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11385-7FDB-4841-9077-F341B9129F71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2F1A6-8CF7-FFAA-1220-E5A2DA8993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515E6-7274-2EFB-A844-73CCE48E7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F92CB-C708-4F6E-9D5E-2B8BD0AB5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9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eb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D1F4-A3E9-3962-57F8-CDFA8854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ooper Black" panose="0208090404030B020404" pitchFamily="18" charset="0"/>
              </a:rPr>
              <a:t>BLOCKCHAIN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42727-9753-7F1F-498B-53A482657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PPT DONE BY:</a:t>
            </a:r>
          </a:p>
          <a:p>
            <a:pPr marL="0" indent="0">
              <a:buNone/>
            </a:pPr>
            <a:r>
              <a:rPr lang="en-US" sz="2000" dirty="0"/>
              <a:t>MANOJ, ALAN, RAVI, SANJITH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4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7306F-C3D3-3D77-6325-0D2186C99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D96853-1901-5D01-835F-803BAF4CC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4096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8B262-2362-8C63-58D2-7EBB16BC7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C160DB-B7D2-6505-F9BB-4899486CD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840388-033C-14F5-FA56-4A6C059938FE}"/>
              </a:ext>
            </a:extLst>
          </p:cNvPr>
          <p:cNvSpPr txBox="1"/>
          <p:nvPr/>
        </p:nvSpPr>
        <p:spPr>
          <a:xfrm>
            <a:off x="1132840" y="294005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Sanji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8D240-A2F7-0F69-0C1D-857388943B40}"/>
              </a:ext>
            </a:extLst>
          </p:cNvPr>
          <p:cNvSpPr txBox="1"/>
          <p:nvPr/>
        </p:nvSpPr>
        <p:spPr>
          <a:xfrm>
            <a:off x="3911600" y="-75327"/>
            <a:ext cx="81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Alan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AC4F8-5EEC-4730-B2A5-D0EA15D22581}"/>
              </a:ext>
            </a:extLst>
          </p:cNvPr>
          <p:cNvSpPr txBox="1"/>
          <p:nvPr/>
        </p:nvSpPr>
        <p:spPr>
          <a:xfrm>
            <a:off x="5735320" y="180459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Ravi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7CB4A-017C-091D-6225-F979F3A3BA59}"/>
              </a:ext>
            </a:extLst>
          </p:cNvPr>
          <p:cNvSpPr txBox="1"/>
          <p:nvPr/>
        </p:nvSpPr>
        <p:spPr>
          <a:xfrm>
            <a:off x="9855200" y="88126"/>
            <a:ext cx="1203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Manoj</a:t>
            </a:r>
          </a:p>
        </p:txBody>
      </p:sp>
    </p:spTree>
    <p:extLst>
      <p:ext uri="{BB962C8B-B14F-4D97-AF65-F5344CB8AC3E}">
        <p14:creationId xmlns:p14="http://schemas.microsoft.com/office/powerpoint/2010/main" val="1010636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1EDEA8-32FD-F3DB-B03D-ABDBDBA49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6515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6F13D4-73EB-1B21-CB79-E96C5B8F2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65" y="426720"/>
            <a:ext cx="4859935" cy="6177280"/>
          </a:xfrm>
          <a:prstGeom prst="rect">
            <a:avLst/>
          </a:prstGeom>
        </p:spPr>
      </p:pic>
      <p:pic>
        <p:nvPicPr>
          <p:cNvPr id="1026" name="Picture 2" descr="Blockchain Vector Transparent Image, Blockchain Technology, Blockchain ...">
            <a:extLst>
              <a:ext uri="{FF2B5EF4-FFF2-40B4-BE49-F238E27FC236}">
                <a16:creationId xmlns:a16="http://schemas.microsoft.com/office/drawing/2014/main" id="{2C253E82-ABC6-76CD-3595-BCF8E1087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160" y="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594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A97A6-3C78-4751-D5E8-268CCFBB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325EA4-0CB8-221A-26BD-4FC9A823F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50921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71095-7023-2F1F-3117-A6F851A5D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Different cryptocurrency use different hashing algorithms:</a:t>
            </a:r>
          </a:p>
        </p:txBody>
      </p:sp>
      <p:pic>
        <p:nvPicPr>
          <p:cNvPr id="2050" name="Picture 2" descr="Blockchain, cryptocurrency, dollar, ethereum, exchange, trade icon ...">
            <a:extLst>
              <a:ext uri="{FF2B5EF4-FFF2-40B4-BE49-F238E27FC236}">
                <a16:creationId xmlns:a16="http://schemas.microsoft.com/office/drawing/2014/main" id="{6AA1516A-9FE4-320D-8961-8274AA04C4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94" y="2419305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CA1CEA-8A98-171E-0413-242670265798}"/>
              </a:ext>
            </a:extLst>
          </p:cNvPr>
          <p:cNvSpPr txBox="1"/>
          <p:nvPr/>
        </p:nvSpPr>
        <p:spPr>
          <a:xfrm>
            <a:off x="3981690" y="2419305"/>
            <a:ext cx="76740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oper Black" panose="0208090404030B020404" pitchFamily="18" charset="0"/>
              </a:rPr>
              <a:t>BITCOIN </a:t>
            </a:r>
            <a:r>
              <a:rPr lang="en-US" sz="4800" dirty="0">
                <a:latin typeface="Cooper Black" panose="0208090404030B020404" pitchFamily="18" charset="0"/>
                <a:sym typeface="Wingdings" panose="05000000000000000000" pitchFamily="2" charset="2"/>
              </a:rPr>
              <a:t> SHA256</a:t>
            </a:r>
          </a:p>
          <a:p>
            <a:r>
              <a:rPr lang="en-US" sz="4800" dirty="0">
                <a:latin typeface="Cooper Black" panose="0208090404030B020404" pitchFamily="18" charset="0"/>
                <a:sym typeface="Wingdings" panose="05000000000000000000" pitchFamily="2" charset="2"/>
              </a:rPr>
              <a:t>ETHEREUMETHASH</a:t>
            </a:r>
          </a:p>
          <a:p>
            <a:r>
              <a:rPr lang="en-US" sz="4800" dirty="0">
                <a:latin typeface="Cooper Black" panose="0208090404030B020404" pitchFamily="18" charset="0"/>
                <a:sym typeface="Wingdings" panose="05000000000000000000" pitchFamily="2" charset="2"/>
              </a:rPr>
              <a:t>LITECOINSCRYPT</a:t>
            </a:r>
            <a:endParaRPr lang="en-US" sz="48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217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74144B-E1CA-AFA3-82D0-E8E63311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24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AE06CB-1042-45E3-C4DE-8B7A820C8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00" y="206374"/>
            <a:ext cx="1770063" cy="177006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F1236C-ED5E-C542-5A00-C6C7D2900B45}"/>
              </a:ext>
            </a:extLst>
          </p:cNvPr>
          <p:cNvSpPr txBox="1"/>
          <p:nvPr/>
        </p:nvSpPr>
        <p:spPr>
          <a:xfrm>
            <a:off x="628650" y="1086653"/>
            <a:ext cx="9359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oper Black" panose="0208090404030B020404" pitchFamily="18" charset="0"/>
              </a:rPr>
              <a:t>	Cryptocurrency mining is the process of validating and adding transactions to a blockchain network while simultaneously minting new coins. GPU (Graphics Processing Unit) mining is a popular method due to the high computational power of GPUs</a:t>
            </a:r>
            <a:r>
              <a:rPr lang="en-US" sz="2400" dirty="0"/>
              <a:t>.</a:t>
            </a:r>
            <a:endParaRPr lang="en-US" sz="2400" dirty="0">
              <a:latin typeface="Cooper Black" panose="0208090404030B0204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E4476-F708-E9DA-C665-7B912A049941}"/>
              </a:ext>
            </a:extLst>
          </p:cNvPr>
          <p:cNvSpPr txBox="1"/>
          <p:nvPr/>
        </p:nvSpPr>
        <p:spPr>
          <a:xfrm>
            <a:off x="628650" y="378767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CRYPTOMINING: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EB453-CFC2-7EDD-74C6-FDB26BD05740}"/>
              </a:ext>
            </a:extLst>
          </p:cNvPr>
          <p:cNvSpPr txBox="1"/>
          <p:nvPr/>
        </p:nvSpPr>
        <p:spPr>
          <a:xfrm>
            <a:off x="790575" y="3429000"/>
            <a:ext cx="867727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oper Black" panose="0208090404030B020404" pitchFamily="18" charset="0"/>
              </a:rPr>
              <a:t>How GPU Mining Works:</a:t>
            </a:r>
            <a:endParaRPr lang="en-US" sz="2000" dirty="0">
              <a:latin typeface="Cooper Black" panose="0208090404030B0204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Cooper Black" panose="0208090404030B020404" pitchFamily="18" charset="0"/>
              </a:rPr>
              <a:t>Problem Solving</a:t>
            </a:r>
            <a:r>
              <a:rPr lang="en-US" sz="2000" dirty="0">
                <a:latin typeface="Cooper Black" panose="0208090404030B020404" pitchFamily="18" charset="0"/>
              </a:rPr>
              <a:t>: Miners solve complex mathematical problems (cryptographic puzzles) to validate transactions and create new blocks.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Cooper Black" panose="0208090404030B020404" pitchFamily="18" charset="0"/>
              </a:rPr>
              <a:t>Hash Calculation</a:t>
            </a:r>
            <a:r>
              <a:rPr lang="en-US" sz="2000" dirty="0">
                <a:latin typeface="Cooper Black" panose="0208090404030B020404" pitchFamily="18" charset="0"/>
              </a:rPr>
              <a:t>: GPUs perform repetitive calculations at high speeds to find the correct cryptographic hash.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Cooper Black" panose="0208090404030B020404" pitchFamily="18" charset="0"/>
              </a:rPr>
              <a:t>Reward System</a:t>
            </a:r>
            <a:r>
              <a:rPr lang="en-US" sz="2000" dirty="0">
                <a:latin typeface="Cooper Black" panose="0208090404030B020404" pitchFamily="18" charset="0"/>
              </a:rPr>
              <a:t>: Successful miners receive cryptocurrency rewards (e.g., Bitcoin or Ethereum).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219F38-5DF6-613B-F2EC-E567BC7B4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725" y="3429000"/>
            <a:ext cx="2561998" cy="1938992"/>
          </a:xfrm>
          <a:prstGeom prst="roundRect">
            <a:avLst>
              <a:gd name="adj" fmla="val 3631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64951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E266E-BC2B-7B5E-016B-6A7BB21AE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oper Black" panose="0208090404030B020404" pitchFamily="18" charset="0"/>
              </a:rPr>
              <a:t>Proof of work &amp;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6E980-965E-937C-B612-814E69DEB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oper Black" panose="0208090404030B020404" pitchFamily="18" charset="0"/>
              </a:rPr>
              <a:t>Proof of work:</a:t>
            </a:r>
          </a:p>
          <a:p>
            <a:pPr marL="457200" lvl="1" indent="0">
              <a:buNone/>
            </a:pPr>
            <a:r>
              <a:rPr lang="en-US" dirty="0">
                <a:latin typeface="Cooper Black" panose="0208090404030B020404" pitchFamily="18" charset="0"/>
              </a:rPr>
              <a:t>The process of solving the complex mathematical problem is called proof of work.</a:t>
            </a:r>
          </a:p>
          <a:p>
            <a:pPr marL="457200" lvl="1" indent="0">
              <a:buNone/>
            </a:pPr>
            <a:endParaRPr lang="en-US" dirty="0">
              <a:latin typeface="Cooper Black" panose="0208090404030B020404" pitchFamily="18" charset="0"/>
            </a:endParaRPr>
          </a:p>
          <a:p>
            <a:pPr marL="457200" lvl="1" indent="0">
              <a:buNone/>
            </a:pP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76D1B-4A3C-7429-6A3B-5C2FEA808273}"/>
              </a:ext>
            </a:extLst>
          </p:cNvPr>
          <p:cNvSpPr txBox="1"/>
          <p:nvPr/>
        </p:nvSpPr>
        <p:spPr>
          <a:xfrm>
            <a:off x="838200" y="3200400"/>
            <a:ext cx="10515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</a:rPr>
              <a:t>Mining:</a:t>
            </a:r>
          </a:p>
          <a:p>
            <a:r>
              <a:rPr lang="en-US" sz="2400" dirty="0">
                <a:latin typeface="Cooper Black" panose="0208090404030B020404" pitchFamily="18" charset="0"/>
              </a:rPr>
              <a:t>      The process of adding the bitcoins to the block into blockchain                                        is called mining.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7E48D-CF11-41E8-EAF1-469604FD9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97" y="173620"/>
            <a:ext cx="1944547" cy="194454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076" name="Picture 4" descr="96,963 Blockchain technology icon Images, Stock Photos &amp; Vectors ...">
            <a:extLst>
              <a:ext uri="{FF2B5EF4-FFF2-40B4-BE49-F238E27FC236}">
                <a16:creationId xmlns:a16="http://schemas.microsoft.com/office/drawing/2014/main" id="{CB0E35F8-93E4-F368-6674-15E055B85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19" y="4462284"/>
            <a:ext cx="2476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165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988C9E-7A5B-597B-95F5-A2B9C16FB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305" y="0"/>
            <a:ext cx="9445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27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FD9FCBB-8AE9-430C-A472-5401EC58C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HISTORY OF BLOCK CHAIN: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84C534D-7B0D-2CA4-A159-AAE99985C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1447841"/>
            <a:ext cx="8324850" cy="5045034"/>
          </a:xfrm>
        </p:spPr>
      </p:pic>
    </p:spTree>
    <p:extLst>
      <p:ext uri="{BB962C8B-B14F-4D97-AF65-F5344CB8AC3E}">
        <p14:creationId xmlns:p14="http://schemas.microsoft.com/office/powerpoint/2010/main" val="222236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24095A-0596-D15D-E401-9F450BDD4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88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ank You Images, Thank You Quotes, Thank You Cards, Senior Photos ...">
            <a:extLst>
              <a:ext uri="{FF2B5EF4-FFF2-40B4-BE49-F238E27FC236}">
                <a16:creationId xmlns:a16="http://schemas.microsoft.com/office/drawing/2014/main" id="{3743DE45-3D9F-9803-93B2-4831FF69A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" y="257175"/>
            <a:ext cx="10715625" cy="63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86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3DB8892-2263-E78B-E546-3E4A9C30C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D6B99D-E5D4-16A9-FA22-E31EAB364326}"/>
              </a:ext>
            </a:extLst>
          </p:cNvPr>
          <p:cNvSpPr txBox="1"/>
          <p:nvPr/>
        </p:nvSpPr>
        <p:spPr>
          <a:xfrm>
            <a:off x="841248" y="2075688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ALAN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A15A5-A757-AEEC-598C-E7CD781EBC6F}"/>
              </a:ext>
            </a:extLst>
          </p:cNvPr>
          <p:cNvSpPr txBox="1"/>
          <p:nvPr/>
        </p:nvSpPr>
        <p:spPr>
          <a:xfrm>
            <a:off x="4989576" y="3244334"/>
            <a:ext cx="110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MANOJ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73E6D-19F1-834B-BAE3-6E52C1670487}"/>
              </a:ext>
            </a:extLst>
          </p:cNvPr>
          <p:cNvSpPr txBox="1"/>
          <p:nvPr/>
        </p:nvSpPr>
        <p:spPr>
          <a:xfrm>
            <a:off x="8092440" y="3328416"/>
            <a:ext cx="1362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SANJITH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329D76-ED32-5B38-7F19-51405387A426}"/>
              </a:ext>
            </a:extLst>
          </p:cNvPr>
          <p:cNvSpPr txBox="1"/>
          <p:nvPr/>
        </p:nvSpPr>
        <p:spPr>
          <a:xfrm>
            <a:off x="10899648" y="2445020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RAVI</a:t>
            </a:r>
          </a:p>
        </p:txBody>
      </p:sp>
    </p:spTree>
    <p:extLst>
      <p:ext uri="{BB962C8B-B14F-4D97-AF65-F5344CB8AC3E}">
        <p14:creationId xmlns:p14="http://schemas.microsoft.com/office/powerpoint/2010/main" val="220426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4B270B-792B-6006-329D-3024C18AB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46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AE4F6-0F2D-2AD5-8A5F-AC3A154A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685F5B-091A-D38C-0DBA-CF014BAE7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4" y="0"/>
            <a:ext cx="12162765" cy="6858000"/>
          </a:xfrm>
        </p:spPr>
      </p:pic>
    </p:spTree>
    <p:extLst>
      <p:ext uri="{BB962C8B-B14F-4D97-AF65-F5344CB8AC3E}">
        <p14:creationId xmlns:p14="http://schemas.microsoft.com/office/powerpoint/2010/main" val="555022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DF63-D7EC-54C7-EC32-E591CE979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>
                <a:latin typeface="Cooper Black" panose="0208090404030B020404" pitchFamily="18" charset="0"/>
              </a:rPr>
              <a:t>Then the crypto currency are formed for easy transaction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8A62D55-DDC6-5BCE-EC01-539D7AF22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" y="2460339"/>
            <a:ext cx="3291237" cy="3291237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CB3F08-F8D9-5099-C0E3-4C2558E52655}"/>
              </a:ext>
            </a:extLst>
          </p:cNvPr>
          <p:cNvSpPr txBox="1"/>
          <p:nvPr/>
        </p:nvSpPr>
        <p:spPr>
          <a:xfrm>
            <a:off x="4160520" y="2460339"/>
            <a:ext cx="719328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Elephant" panose="02020904090505020303" pitchFamily="18" charset="0"/>
              </a:rPr>
              <a:t>Cryptocurrency is a digital currency secured by cryptography, enabling secure, decentralized transactions. It operates on blockchain technology—a distributed ledger system maintained by a network of computers</a:t>
            </a:r>
            <a:r>
              <a:rPr lang="en-US" sz="2000" dirty="0"/>
              <a:t>.</a:t>
            </a:r>
          </a:p>
          <a:p>
            <a:endParaRPr lang="en-US" dirty="0"/>
          </a:p>
          <a:p>
            <a:r>
              <a:rPr lang="en-US" sz="2400" dirty="0">
                <a:latin typeface="Elephant" panose="02020904090505020303" pitchFamily="18" charset="0"/>
              </a:rPr>
              <a:t>There are many types of crypto currency:</a:t>
            </a:r>
          </a:p>
          <a:p>
            <a:endParaRPr lang="en-US" dirty="0">
              <a:latin typeface="Elephant" panose="02020904090505020303" pitchFamily="18" charset="0"/>
            </a:endParaRPr>
          </a:p>
          <a:p>
            <a:r>
              <a:rPr lang="en-US" b="1" dirty="0">
                <a:latin typeface="Elephant" panose="02020904090505020303" pitchFamily="18" charset="0"/>
              </a:rPr>
              <a:t>Popular Examples:</a:t>
            </a:r>
            <a:endParaRPr lang="en-US" dirty="0">
              <a:latin typeface="Elephant" panose="020209040905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Elephant" panose="02020904090505020303" pitchFamily="18" charset="0"/>
              </a:rPr>
              <a:t>Bitcoin (BTC)</a:t>
            </a:r>
            <a:r>
              <a:rPr lang="en-US" dirty="0">
                <a:latin typeface="Elephant" panose="02020904090505020303" pitchFamily="18" charset="0"/>
              </a:rPr>
              <a:t>: The first cryptocurrency, introduced in 2009.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Elephant" panose="02020904090505020303" pitchFamily="18" charset="0"/>
              </a:rPr>
              <a:t>Ethereum (ETH)</a:t>
            </a:r>
            <a:r>
              <a:rPr lang="en-US" dirty="0">
                <a:latin typeface="Elephant" panose="02020904090505020303" pitchFamily="18" charset="0"/>
              </a:rPr>
              <a:t>: Supports smart contracts and decentralized apps.</a:t>
            </a:r>
          </a:p>
          <a:p>
            <a:endParaRPr lang="en-US" dirty="0"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776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4C2692-B05F-A12B-0EBE-D1EDBA5ED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9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1B8D-CF81-4723-CA6A-E65ADDCA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B178F11-7930-617A-91E9-F67AF901E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AFECC6-70DB-1528-9896-1BF1ECD30B67}"/>
              </a:ext>
            </a:extLst>
          </p:cNvPr>
          <p:cNvSpPr txBox="1"/>
          <p:nvPr/>
        </p:nvSpPr>
        <p:spPr>
          <a:xfrm>
            <a:off x="1837944" y="1871147"/>
            <a:ext cx="19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SANJITH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4C5F9E-0F75-5B42-6278-66D88364B440}"/>
              </a:ext>
            </a:extLst>
          </p:cNvPr>
          <p:cNvSpPr txBox="1"/>
          <p:nvPr/>
        </p:nvSpPr>
        <p:spPr>
          <a:xfrm>
            <a:off x="9852660" y="1537439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MANOJ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2D93EB-9FA6-E42C-11FF-E15730FBA387}"/>
              </a:ext>
            </a:extLst>
          </p:cNvPr>
          <p:cNvSpPr txBox="1"/>
          <p:nvPr/>
        </p:nvSpPr>
        <p:spPr>
          <a:xfrm>
            <a:off x="5038344" y="4443984"/>
            <a:ext cx="1655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oper Black" panose="0208090404030B020404" pitchFamily="18" charset="0"/>
              </a:rPr>
              <a:t>SANJ -&gt; 2BTCJACK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63CF73-0D40-2E16-C4BF-67DC32D6E9DB}"/>
              </a:ext>
            </a:extLst>
          </p:cNvPr>
          <p:cNvGrpSpPr/>
          <p:nvPr/>
        </p:nvGrpSpPr>
        <p:grpSpPr>
          <a:xfrm>
            <a:off x="475880" y="323000"/>
            <a:ext cx="8539920" cy="1350360"/>
            <a:chOff x="475880" y="323000"/>
            <a:chExt cx="8539920" cy="13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182C87B-B513-59A2-202C-7F9ECF807FA9}"/>
                    </a:ext>
                  </a:extLst>
                </p14:cNvPr>
                <p14:cNvContentPartPr/>
                <p14:nvPr/>
              </p14:nvContentPartPr>
              <p14:xfrm>
                <a:off x="542120" y="425240"/>
                <a:ext cx="2649960" cy="804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182C87B-B513-59A2-202C-7F9ECF807FA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9120" y="362600"/>
                  <a:ext cx="2775600" cy="9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7F380C8-1382-7736-2977-AC73E945D525}"/>
                    </a:ext>
                  </a:extLst>
                </p14:cNvPr>
                <p14:cNvContentPartPr/>
                <p14:nvPr/>
              </p14:nvContentPartPr>
              <p14:xfrm>
                <a:off x="475880" y="643040"/>
                <a:ext cx="2182680" cy="1030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7F380C8-1382-7736-2977-AC73E945D52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2880" y="580400"/>
                  <a:ext cx="2308320" cy="11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FC5199B-42A5-88DA-4149-E4A12F3D6B0B}"/>
                    </a:ext>
                  </a:extLst>
                </p14:cNvPr>
                <p14:cNvContentPartPr/>
                <p14:nvPr/>
              </p14:nvContentPartPr>
              <p14:xfrm>
                <a:off x="1442480" y="323000"/>
                <a:ext cx="7573320" cy="1160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FC5199B-42A5-88DA-4149-E4A12F3D6B0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79480" y="260000"/>
                  <a:ext cx="7698960" cy="128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9700DD8-B32C-49EE-3043-98C0E54596DE}"/>
                  </a:ext>
                </a:extLst>
              </p14:cNvPr>
              <p14:cNvContentPartPr/>
              <p14:nvPr/>
            </p14:nvContentPartPr>
            <p14:xfrm>
              <a:off x="4235720" y="649520"/>
              <a:ext cx="7883280" cy="599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9700DD8-B32C-49EE-3043-98C0E54596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72720" y="586880"/>
                <a:ext cx="8008920" cy="72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795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2FAC94-6F0F-80C7-4FE0-E4A3AC7FC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771031-4D02-5E74-26D7-688970F9140E}"/>
              </a:ext>
            </a:extLst>
          </p:cNvPr>
          <p:cNvSpPr txBox="1"/>
          <p:nvPr/>
        </p:nvSpPr>
        <p:spPr>
          <a:xfrm>
            <a:off x="847725" y="1628775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SANJITH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4F13F6-0B4B-ED57-C1B6-B3154BDCDEC4}"/>
              </a:ext>
            </a:extLst>
          </p:cNvPr>
          <p:cNvSpPr txBox="1"/>
          <p:nvPr/>
        </p:nvSpPr>
        <p:spPr>
          <a:xfrm>
            <a:off x="3133725" y="1285875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ALAN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C2CAF-4B91-F765-C42B-43222DC798A2}"/>
              </a:ext>
            </a:extLst>
          </p:cNvPr>
          <p:cNvSpPr txBox="1"/>
          <p:nvPr/>
        </p:nvSpPr>
        <p:spPr>
          <a:xfrm>
            <a:off x="5734050" y="1794391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RAVI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34A7C0-1C25-D1B9-D823-2889FB2C8855}"/>
              </a:ext>
            </a:extLst>
          </p:cNvPr>
          <p:cNvSpPr txBox="1"/>
          <p:nvPr/>
        </p:nvSpPr>
        <p:spPr>
          <a:xfrm>
            <a:off x="9982200" y="1628775"/>
            <a:ext cx="117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oper Black" panose="0208090404030B020404" pitchFamily="18" charset="0"/>
              </a:rPr>
              <a:t>MANOJ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C9689-9BCF-97F7-867A-033884F16710}"/>
              </a:ext>
            </a:extLst>
          </p:cNvPr>
          <p:cNvSpPr txBox="1"/>
          <p:nvPr/>
        </p:nvSpPr>
        <p:spPr>
          <a:xfrm>
            <a:off x="2619375" y="5572126"/>
            <a:ext cx="1352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SANJ-&gt; 2BTCMANOJ</a:t>
            </a:r>
          </a:p>
          <a:p>
            <a:endParaRPr lang="en-US" sz="1200" dirty="0"/>
          </a:p>
          <a:p>
            <a:r>
              <a:rPr lang="en-US" sz="1200" dirty="0"/>
              <a:t>MANOJ:7   SANJ:1</a:t>
            </a:r>
          </a:p>
          <a:p>
            <a:r>
              <a:rPr lang="en-US" sz="1200" dirty="0"/>
              <a:t>ALAN:3       RAVI:3</a:t>
            </a:r>
          </a:p>
          <a:p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421164-D8C9-A880-F42A-73BC9BC94CB4}"/>
              </a:ext>
            </a:extLst>
          </p:cNvPr>
          <p:cNvSpPr txBox="1"/>
          <p:nvPr/>
        </p:nvSpPr>
        <p:spPr>
          <a:xfrm>
            <a:off x="5238750" y="5572126"/>
            <a:ext cx="1352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ALAN-&gt; 2BTCMANOJ</a:t>
            </a:r>
          </a:p>
          <a:p>
            <a:endParaRPr lang="en-US" sz="1200" dirty="0"/>
          </a:p>
          <a:p>
            <a:r>
              <a:rPr lang="en-US" sz="1200" dirty="0"/>
              <a:t>MANOJ:9   SANJ:1</a:t>
            </a:r>
          </a:p>
          <a:p>
            <a:r>
              <a:rPr lang="en-US" sz="1200" dirty="0"/>
              <a:t>ALAN:1       RAVI:3</a:t>
            </a:r>
          </a:p>
          <a:p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B70D85-C1A9-8062-AF56-9FFC104BEF15}"/>
              </a:ext>
            </a:extLst>
          </p:cNvPr>
          <p:cNvSpPr txBox="1"/>
          <p:nvPr/>
        </p:nvSpPr>
        <p:spPr>
          <a:xfrm>
            <a:off x="7953375" y="5572125"/>
            <a:ext cx="1352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RAVI-&gt; 2BTCMANOJ</a:t>
            </a:r>
          </a:p>
          <a:p>
            <a:endParaRPr lang="en-US" sz="1200" dirty="0"/>
          </a:p>
          <a:p>
            <a:r>
              <a:rPr lang="en-US" sz="1200" dirty="0"/>
              <a:t>MANOJ:11 SANJ:1</a:t>
            </a:r>
          </a:p>
          <a:p>
            <a:r>
              <a:rPr lang="en-US" sz="1200" dirty="0"/>
              <a:t>ALAN:1       RAVI:1</a:t>
            </a:r>
          </a:p>
          <a:p>
            <a:endParaRPr lang="en-US" sz="12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8B4E0F1-77F4-B4E2-FF08-19FB737A852E}"/>
              </a:ext>
            </a:extLst>
          </p:cNvPr>
          <p:cNvSpPr/>
          <p:nvPr/>
        </p:nvSpPr>
        <p:spPr>
          <a:xfrm>
            <a:off x="2466975" y="5133975"/>
            <a:ext cx="7381875" cy="1724025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AEB2EC-C2F0-5330-7F0D-3B8CA3393987}"/>
              </a:ext>
            </a:extLst>
          </p:cNvPr>
          <p:cNvSpPr/>
          <p:nvPr/>
        </p:nvSpPr>
        <p:spPr>
          <a:xfrm>
            <a:off x="2552699" y="5166241"/>
            <a:ext cx="7296151" cy="169175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A6E70-15CC-C4FF-88E2-309A4A81350F}"/>
              </a:ext>
            </a:extLst>
          </p:cNvPr>
          <p:cNvSpPr txBox="1"/>
          <p:nvPr/>
        </p:nvSpPr>
        <p:spPr>
          <a:xfrm>
            <a:off x="9910764" y="5827454"/>
            <a:ext cx="234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oper Black" panose="0208090404030B020404" pitchFamily="18" charset="0"/>
                <a:sym typeface="Wingdings" panose="05000000000000000000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dirty="0">
                <a:latin typeface="Cooper Black" panose="0208090404030B020404" pitchFamily="18" charset="0"/>
              </a:rPr>
              <a:t>LEDGER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910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</TotalTime>
  <Words>320</Words>
  <Application>Microsoft Office PowerPoint</Application>
  <PresentationFormat>Widescreen</PresentationFormat>
  <Paragraphs>64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Cooper Black</vt:lpstr>
      <vt:lpstr>Elephant</vt:lpstr>
      <vt:lpstr>Times New Roman</vt:lpstr>
      <vt:lpstr>Office Theme</vt:lpstr>
      <vt:lpstr>BLOCKCHAIN TECHNOLOGY</vt:lpstr>
      <vt:lpstr>PowerPoint Presentation</vt:lpstr>
      <vt:lpstr>PowerPoint Presentation</vt:lpstr>
      <vt:lpstr>PowerPoint Presentation</vt:lpstr>
      <vt:lpstr>PowerPoint Presentation</vt:lpstr>
      <vt:lpstr> Then the crypto currency are formed for easy transaction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cryptocurrency use different hashing algorithms:</vt:lpstr>
      <vt:lpstr>PowerPoint Presentation</vt:lpstr>
      <vt:lpstr>PowerPoint Presentation</vt:lpstr>
      <vt:lpstr>Proof of work &amp; Mining</vt:lpstr>
      <vt:lpstr>PowerPoint Presentation</vt:lpstr>
      <vt:lpstr>THE HISTORY OF BLOCK CHAIN: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Manoj S</dc:creator>
  <cp:lastModifiedBy>Manoj S</cp:lastModifiedBy>
  <cp:revision>4</cp:revision>
  <dcterms:created xsi:type="dcterms:W3CDTF">2024-12-25T09:02:02Z</dcterms:created>
  <dcterms:modified xsi:type="dcterms:W3CDTF">2024-12-26T16:29:28Z</dcterms:modified>
</cp:coreProperties>
</file>